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6" r:id="rId3"/>
    <p:sldId id="261" r:id="rId4"/>
    <p:sldId id="257" r:id="rId5"/>
    <p:sldId id="258" r:id="rId6"/>
    <p:sldId id="276" r:id="rId7"/>
    <p:sldId id="277" r:id="rId8"/>
    <p:sldId id="259" r:id="rId9"/>
    <p:sldId id="300" r:id="rId10"/>
    <p:sldId id="301" r:id="rId11"/>
    <p:sldId id="274" r:id="rId12"/>
    <p:sldId id="305" r:id="rId13"/>
    <p:sldId id="280" r:id="rId14"/>
    <p:sldId id="281" r:id="rId15"/>
    <p:sldId id="309" r:id="rId16"/>
    <p:sldId id="275" r:id="rId17"/>
    <p:sldId id="282" r:id="rId18"/>
    <p:sldId id="289" r:id="rId19"/>
    <p:sldId id="290" r:id="rId20"/>
    <p:sldId id="306" r:id="rId21"/>
    <p:sldId id="288" r:id="rId22"/>
    <p:sldId id="298" r:id="rId23"/>
    <p:sldId id="299" r:id="rId24"/>
    <p:sldId id="283" r:id="rId25"/>
    <p:sldId id="303" r:id="rId26"/>
    <p:sldId id="308" r:id="rId27"/>
    <p:sldId id="285" r:id="rId28"/>
    <p:sldId id="304" r:id="rId29"/>
    <p:sldId id="291" r:id="rId30"/>
    <p:sldId id="286" r:id="rId31"/>
    <p:sldId id="284" r:id="rId32"/>
    <p:sldId id="292" r:id="rId33"/>
    <p:sldId id="287" r:id="rId34"/>
    <p:sldId id="268" r:id="rId35"/>
    <p:sldId id="265" r:id="rId36"/>
    <p:sldId id="307"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2C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C760AF-D433-414D-BFF5-67BF6AB6E97B}" v="167" dt="2019-09-21T09:08:56.5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398"/>
    <p:restoredTop sz="94694"/>
  </p:normalViewPr>
  <p:slideViewPr>
    <p:cSldViewPr snapToGrid="0" snapToObjects="1">
      <p:cViewPr varScale="1">
        <p:scale>
          <a:sx n="124" d="100"/>
          <a:sy n="124" d="100"/>
        </p:scale>
        <p:origin x="200" y="2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_rels/data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hyperlink" Target="https://searchcloudcomputing.techtarget.com/definition/cloud-computing" TargetMode="External"/><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hyperlink" Target="https://searchcloudcomputing.techtarget.com/definition/MapReduce" TargetMode="External"/><Relationship Id="rId1" Type="http://schemas.openxmlformats.org/officeDocument/2006/relationships/hyperlink" Target="https://searchdatamanagement.techtarget.com/definition/Apache-Spark" TargetMode="External"/><Relationship Id="rId6" Type="http://schemas.openxmlformats.org/officeDocument/2006/relationships/hyperlink" Target="https://searchenterpriseai.techtarget.com/definition/machine-learning-ML" TargetMode="External"/><Relationship Id="rId11" Type="http://schemas.openxmlformats.org/officeDocument/2006/relationships/image" Target="../media/image28.png"/><Relationship Id="rId5" Type="http://schemas.openxmlformats.org/officeDocument/2006/relationships/hyperlink" Target="https://searchenterpriseai.techtarget.com/definition/data-scientist" TargetMode="External"/><Relationship Id="rId10" Type="http://schemas.openxmlformats.org/officeDocument/2006/relationships/image" Target="../media/image27.svg"/><Relationship Id="rId4" Type="http://schemas.openxmlformats.org/officeDocument/2006/relationships/hyperlink" Target="https://searchdatamanagement.techtarget.com/definition/big-data" TargetMode="External"/><Relationship Id="rId9" Type="http://schemas.openxmlformats.org/officeDocument/2006/relationships/image" Target="../media/image26.png"/></Relationships>
</file>

<file path=ppt/diagrams/_rels/data5.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diagrams/_rels/data6.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1.png"/><Relationship Id="rId3" Type="http://schemas.openxmlformats.org/officeDocument/2006/relationships/hyperlink" Target="https://github.com/Azure/azure-functions-core-tools" TargetMode="External"/><Relationship Id="rId7" Type="http://schemas.openxmlformats.org/officeDocument/2006/relationships/image" Target="../media/image67.png"/><Relationship Id="rId12" Type="http://schemas.openxmlformats.org/officeDocument/2006/relationships/image" Target="../media/image70.svg"/><Relationship Id="rId2" Type="http://schemas.openxmlformats.org/officeDocument/2006/relationships/hyperlink" Target="https://www.microsoft.com/net/download" TargetMode="External"/><Relationship Id="rId16" Type="http://schemas.openxmlformats.org/officeDocument/2006/relationships/image" Target="../media/image74.svg"/><Relationship Id="rId1" Type="http://schemas.openxmlformats.org/officeDocument/2006/relationships/hyperlink" Target="https://adoptopenjdk.net/index.html?variant=openjdk8&amp;jvmVariant=hotspot" TargetMode="External"/><Relationship Id="rId6" Type="http://schemas.openxmlformats.org/officeDocument/2006/relationships/image" Target="../media/image25.svg"/><Relationship Id="rId11" Type="http://schemas.openxmlformats.org/officeDocument/2006/relationships/image" Target="../media/image69.png"/><Relationship Id="rId5" Type="http://schemas.openxmlformats.org/officeDocument/2006/relationships/image" Target="../media/image24.png"/><Relationship Id="rId15" Type="http://schemas.openxmlformats.org/officeDocument/2006/relationships/image" Target="../media/image73.png"/><Relationship Id="rId10" Type="http://schemas.openxmlformats.org/officeDocument/2006/relationships/image" Target="../media/image27.svg"/><Relationship Id="rId4" Type="http://schemas.openxmlformats.org/officeDocument/2006/relationships/hyperlink" Target="https://github.com/AnnaWykes/scalaforbigdata" TargetMode="External"/><Relationship Id="rId9" Type="http://schemas.openxmlformats.org/officeDocument/2006/relationships/image" Target="../media/image26.png"/><Relationship Id="rId14" Type="http://schemas.openxmlformats.org/officeDocument/2006/relationships/image" Target="../media/image72.svg"/></Relationships>
</file>

<file path=ppt/diagrams/_rels/drawing4.xml.rels><?xml version="1.0" encoding="UTF-8" standalone="yes"?>
<Relationships xmlns="http://schemas.openxmlformats.org/package/2006/relationships"><Relationship Id="rId8" Type="http://schemas.openxmlformats.org/officeDocument/2006/relationships/hyperlink" Target="https://searchdatamanagement.techtarget.com/definition/big-data" TargetMode="External"/><Relationship Id="rId3" Type="http://schemas.openxmlformats.org/officeDocument/2006/relationships/hyperlink" Target="https://searchdatamanagement.techtarget.com/definition/Apache-Spark" TargetMode="External"/><Relationship Id="rId7" Type="http://schemas.openxmlformats.org/officeDocument/2006/relationships/hyperlink" Target="https://searchcloudcomputing.techtarget.com/definition/cloud-computing" TargetMode="External"/><Relationship Id="rId12" Type="http://schemas.openxmlformats.org/officeDocument/2006/relationships/hyperlink" Target="https://searchenterpriseai.techtarget.com/definition/machine-learning-ML" TargetMode="External"/><Relationship Id="rId2" Type="http://schemas.openxmlformats.org/officeDocument/2006/relationships/image" Target="../media/image25.svg"/><Relationship Id="rId1" Type="http://schemas.openxmlformats.org/officeDocument/2006/relationships/image" Target="../media/image30.png"/><Relationship Id="rId6" Type="http://schemas.openxmlformats.org/officeDocument/2006/relationships/hyperlink" Target="https://searchcloudcomputing.techtarget.com/definition/MapReduce" TargetMode="External"/><Relationship Id="rId11" Type="http://schemas.openxmlformats.org/officeDocument/2006/relationships/hyperlink" Target="https://searchenterpriseai.techtarget.com/definition/data-scientist" TargetMode="External"/><Relationship Id="rId5" Type="http://schemas.openxmlformats.org/officeDocument/2006/relationships/image" Target="../media/image27.svg"/><Relationship Id="rId10" Type="http://schemas.openxmlformats.org/officeDocument/2006/relationships/image" Target="../media/image29.svg"/><Relationship Id="rId4" Type="http://schemas.openxmlformats.org/officeDocument/2006/relationships/image" Target="../media/image31.png"/><Relationship Id="rId9" Type="http://schemas.openxmlformats.org/officeDocument/2006/relationships/image" Target="../media/image32.png"/></Relationships>
</file>

<file path=ppt/diagrams/_rels/drawing5.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48.png"/><Relationship Id="rId7" Type="http://schemas.openxmlformats.org/officeDocument/2006/relationships/image" Target="../media/image50.png"/><Relationship Id="rId12" Type="http://schemas.openxmlformats.org/officeDocument/2006/relationships/image" Target="../media/image46.svg"/><Relationship Id="rId2" Type="http://schemas.openxmlformats.org/officeDocument/2006/relationships/image" Target="../media/image36.svg"/><Relationship Id="rId1" Type="http://schemas.openxmlformats.org/officeDocument/2006/relationships/image" Target="../media/image47.png"/><Relationship Id="rId6" Type="http://schemas.openxmlformats.org/officeDocument/2006/relationships/image" Target="../media/image40.svg"/><Relationship Id="rId11" Type="http://schemas.openxmlformats.org/officeDocument/2006/relationships/image" Target="../media/image52.png"/><Relationship Id="rId5" Type="http://schemas.openxmlformats.org/officeDocument/2006/relationships/image" Target="../media/image4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51.png"/></Relationships>
</file>

<file path=ppt/diagrams/_rels/drawing6.xml.rels><?xml version="1.0" encoding="UTF-8" standalone="yes"?>
<Relationships xmlns="http://schemas.openxmlformats.org/package/2006/relationships"><Relationship Id="rId8" Type="http://schemas.openxmlformats.org/officeDocument/2006/relationships/hyperlink" Target="https://www.microsoft.com/net/download" TargetMode="External"/><Relationship Id="rId13" Type="http://schemas.openxmlformats.org/officeDocument/2006/relationships/image" Target="../media/image72.svg"/><Relationship Id="rId3" Type="http://schemas.openxmlformats.org/officeDocument/2006/relationships/image" Target="../media/image75.png"/><Relationship Id="rId7" Type="http://schemas.openxmlformats.org/officeDocument/2006/relationships/image" Target="../media/image27.svg"/><Relationship Id="rId12" Type="http://schemas.openxmlformats.org/officeDocument/2006/relationships/image" Target="../media/image77.png"/><Relationship Id="rId2" Type="http://schemas.openxmlformats.org/officeDocument/2006/relationships/image" Target="../media/image25.svg"/><Relationship Id="rId16" Type="http://schemas.openxmlformats.org/officeDocument/2006/relationships/hyperlink" Target="https://github.com/AnnaWykes/scalaforbigdata" TargetMode="External"/><Relationship Id="rId1" Type="http://schemas.openxmlformats.org/officeDocument/2006/relationships/image" Target="../media/image30.png"/><Relationship Id="rId6" Type="http://schemas.openxmlformats.org/officeDocument/2006/relationships/image" Target="../media/image31.png"/><Relationship Id="rId11" Type="http://schemas.openxmlformats.org/officeDocument/2006/relationships/hyperlink" Target="https://github.com/Azure/azure-functions-core-tools" TargetMode="External"/><Relationship Id="rId5" Type="http://schemas.openxmlformats.org/officeDocument/2006/relationships/hyperlink" Target="https://adoptopenjdk.net/index.html?variant=openjdk8&amp;jvmVariant=hotspot" TargetMode="External"/><Relationship Id="rId15" Type="http://schemas.openxmlformats.org/officeDocument/2006/relationships/image" Target="../media/image74.svg"/><Relationship Id="rId10" Type="http://schemas.openxmlformats.org/officeDocument/2006/relationships/image" Target="../media/image70.svg"/><Relationship Id="rId4" Type="http://schemas.openxmlformats.org/officeDocument/2006/relationships/image" Target="../media/image68.svg"/><Relationship Id="rId9" Type="http://schemas.openxmlformats.org/officeDocument/2006/relationships/image" Target="../media/image76.png"/><Relationship Id="rId14" Type="http://schemas.openxmlformats.org/officeDocument/2006/relationships/image" Target="../media/image78.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75EBF6A3-B3EF-4F81-AFA0-E0FCA2426E2E}"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4365DB72-AEA8-4834-879A-80728335424F}">
      <dgm:prSet/>
      <dgm:spPr/>
      <dgm:t>
        <a:bodyPr/>
        <a:lstStyle/>
        <a:p>
          <a:r>
            <a:rPr lang="en-US" dirty="0"/>
            <a:t>XML transformation to JSON</a:t>
          </a:r>
        </a:p>
      </dgm:t>
    </dgm:pt>
    <dgm:pt modelId="{0699748E-6232-4FC5-B286-B99CEACBA333}" type="parTrans" cxnId="{E2095125-40A4-41B6-ABD7-57FBF804016C}">
      <dgm:prSet/>
      <dgm:spPr/>
      <dgm:t>
        <a:bodyPr/>
        <a:lstStyle/>
        <a:p>
          <a:endParaRPr lang="en-US"/>
        </a:p>
      </dgm:t>
    </dgm:pt>
    <dgm:pt modelId="{02E9EF91-C916-42F3-A3CC-91400B1D7B6F}" type="sibTrans" cxnId="{E2095125-40A4-41B6-ABD7-57FBF804016C}">
      <dgm:prSet/>
      <dgm:spPr/>
      <dgm:t>
        <a:bodyPr/>
        <a:lstStyle/>
        <a:p>
          <a:endParaRPr lang="en-US"/>
        </a:p>
      </dgm:t>
    </dgm:pt>
    <dgm:pt modelId="{3916E816-01C0-455D-86C9-267C98E24BF6}">
      <dgm:prSet/>
      <dgm:spPr/>
      <dgm:t>
        <a:bodyPr/>
        <a:lstStyle/>
        <a:p>
          <a:r>
            <a:rPr lang="en-US" dirty="0"/>
            <a:t>Write JSON Data to Data Lake Gen2</a:t>
          </a:r>
        </a:p>
      </dgm:t>
    </dgm:pt>
    <dgm:pt modelId="{B7481275-24E2-42B7-9AC4-43D28FB35659}" type="parTrans" cxnId="{CC917B88-7C3D-4680-BE68-084C819348E8}">
      <dgm:prSet/>
      <dgm:spPr/>
      <dgm:t>
        <a:bodyPr/>
        <a:lstStyle/>
        <a:p>
          <a:endParaRPr lang="en-US"/>
        </a:p>
      </dgm:t>
    </dgm:pt>
    <dgm:pt modelId="{09EA31B7-8213-4739-9A04-E607DB90ED6E}" type="sibTrans" cxnId="{CC917B88-7C3D-4680-BE68-084C819348E8}">
      <dgm:prSet/>
      <dgm:spPr/>
      <dgm:t>
        <a:bodyPr/>
        <a:lstStyle/>
        <a:p>
          <a:endParaRPr lang="en-US"/>
        </a:p>
      </dgm:t>
    </dgm:pt>
    <dgm:pt modelId="{2927701E-E618-42B7-89A6-C16EE0AEFAC7}">
      <dgm:prSet/>
      <dgm:spPr/>
      <dgm:t>
        <a:bodyPr/>
        <a:lstStyle/>
        <a:p>
          <a:r>
            <a:rPr lang="en-US" dirty="0"/>
            <a:t>Refine data using Azure Data Bricks</a:t>
          </a:r>
        </a:p>
      </dgm:t>
    </dgm:pt>
    <dgm:pt modelId="{6F397594-540F-4611-A776-A3255749C832}" type="parTrans" cxnId="{9E3AD974-453D-4A4D-8D7C-3123CF526699}">
      <dgm:prSet/>
      <dgm:spPr/>
      <dgm:t>
        <a:bodyPr/>
        <a:lstStyle/>
        <a:p>
          <a:endParaRPr lang="en-US"/>
        </a:p>
      </dgm:t>
    </dgm:pt>
    <dgm:pt modelId="{FC5EDC9C-81DD-4282-83A9-006BBC580B00}" type="sibTrans" cxnId="{9E3AD974-453D-4A4D-8D7C-3123CF526699}">
      <dgm:prSet/>
      <dgm:spPr/>
      <dgm:t>
        <a:bodyPr/>
        <a:lstStyle/>
        <a:p>
          <a:endParaRPr lang="en-US"/>
        </a:p>
      </dgm:t>
    </dgm:pt>
    <dgm:pt modelId="{D249529B-D96E-4257-83EC-4F097F79D527}">
      <dgm:prSet/>
      <dgm:spPr/>
      <dgm:t>
        <a:bodyPr/>
        <a:lstStyle/>
        <a:p>
          <a:r>
            <a:rPr lang="en-US"/>
            <a:t>A BIT OF THEORY</a:t>
          </a:r>
        </a:p>
      </dgm:t>
    </dgm:pt>
    <dgm:pt modelId="{DDBDBA46-957F-4ECF-BABF-E56E47451CE7}" type="sibTrans" cxnId="{98350336-7069-4F81-963C-862C4D9458F4}">
      <dgm:prSet/>
      <dgm:spPr/>
      <dgm:t>
        <a:bodyPr/>
        <a:lstStyle/>
        <a:p>
          <a:endParaRPr lang="en-US"/>
        </a:p>
      </dgm:t>
    </dgm:pt>
    <dgm:pt modelId="{6AFD208A-F45F-4A73-99D8-95CE9C3833CB}" type="parTrans" cxnId="{98350336-7069-4F81-963C-862C4D9458F4}">
      <dgm:prSet/>
      <dgm:spPr/>
      <dgm:t>
        <a:bodyPr/>
        <a:lstStyle/>
        <a:p>
          <a:endParaRPr lang="en-US"/>
        </a:p>
      </dgm:t>
    </dgm:pt>
    <dgm:pt modelId="{F5E5F17A-CD73-48EF-AD03-D73F8B1A27BC}">
      <dgm:prSet/>
      <dgm:spPr/>
      <dgm:t>
        <a:bodyPr/>
        <a:lstStyle/>
        <a:p>
          <a:r>
            <a:rPr lang="en-US"/>
            <a:t>Scala overview</a:t>
          </a:r>
        </a:p>
      </dgm:t>
    </dgm:pt>
    <dgm:pt modelId="{FA172F39-8CCA-4004-A7BB-D5D574217554}" type="sibTrans" cxnId="{8B3CD3A5-FDD3-4D1B-8D40-15D0581357E6}">
      <dgm:prSet/>
      <dgm:spPr/>
      <dgm:t>
        <a:bodyPr/>
        <a:lstStyle/>
        <a:p>
          <a:endParaRPr lang="en-US"/>
        </a:p>
      </dgm:t>
    </dgm:pt>
    <dgm:pt modelId="{9CEB9657-BB1C-4507-87AE-64641A7C997A}" type="parTrans" cxnId="{8B3CD3A5-FDD3-4D1B-8D40-15D0581357E6}">
      <dgm:prSet/>
      <dgm:spPr/>
      <dgm:t>
        <a:bodyPr/>
        <a:lstStyle/>
        <a:p>
          <a:endParaRPr lang="en-US"/>
        </a:p>
      </dgm:t>
    </dgm:pt>
    <dgm:pt modelId="{877E3CFB-2EA6-423F-86AB-9B35489C4BCC}">
      <dgm:prSet/>
      <dgm:spPr/>
      <dgm:t>
        <a:bodyPr/>
        <a:lstStyle/>
        <a:p>
          <a:r>
            <a:rPr lang="en-US" dirty="0"/>
            <a:t>Functional Programming</a:t>
          </a:r>
        </a:p>
      </dgm:t>
    </dgm:pt>
    <dgm:pt modelId="{0199AC73-34AC-45CE-B8F0-14ACB2A996A5}" type="sibTrans" cxnId="{DC2B31ED-4E5D-423A-89DA-4D6FFFED3A53}">
      <dgm:prSet/>
      <dgm:spPr/>
      <dgm:t>
        <a:bodyPr/>
        <a:lstStyle/>
        <a:p>
          <a:endParaRPr lang="en-US"/>
        </a:p>
      </dgm:t>
    </dgm:pt>
    <dgm:pt modelId="{40A34855-70DA-40C0-89F0-7324A0E6F41F}" type="parTrans" cxnId="{DC2B31ED-4E5D-423A-89DA-4D6FFFED3A53}">
      <dgm:prSet/>
      <dgm:spPr/>
      <dgm:t>
        <a:bodyPr/>
        <a:lstStyle/>
        <a:p>
          <a:endParaRPr lang="en-US"/>
        </a:p>
      </dgm:t>
    </dgm:pt>
    <dgm:pt modelId="{99CBB122-CA7A-405C-A624-5C2FAFCB097E}">
      <dgm:prSet/>
      <dgm:spPr/>
      <dgm:t>
        <a:bodyPr/>
        <a:lstStyle/>
        <a:p>
          <a:r>
            <a:rPr lang="en-US" dirty="0"/>
            <a:t>PRACTICAL</a:t>
          </a:r>
        </a:p>
      </dgm:t>
    </dgm:pt>
    <dgm:pt modelId="{ABD89B64-215E-44FD-BED5-3D93F48E0C0F}" type="sibTrans" cxnId="{9B6EC8FC-4E99-404F-8495-B509B81C1BAB}">
      <dgm:prSet/>
      <dgm:spPr/>
      <dgm:t>
        <a:bodyPr/>
        <a:lstStyle/>
        <a:p>
          <a:endParaRPr lang="en-US"/>
        </a:p>
      </dgm:t>
    </dgm:pt>
    <dgm:pt modelId="{BAE22C56-DCE5-4FE4-A4FC-9DAF9A04A5BA}" type="parTrans" cxnId="{9B6EC8FC-4E99-404F-8495-B509B81C1BAB}">
      <dgm:prSet/>
      <dgm:spPr/>
      <dgm:t>
        <a:bodyPr/>
        <a:lstStyle/>
        <a:p>
          <a:endParaRPr lang="en-US"/>
        </a:p>
      </dgm:t>
    </dgm:pt>
    <dgm:pt modelId="{8901DD12-CD68-1E43-9CFA-DB7B79531AF8}" type="pres">
      <dgm:prSet presAssocID="{75EBF6A3-B3EF-4F81-AFA0-E0FCA2426E2E}" presName="linear" presStyleCnt="0">
        <dgm:presLayoutVars>
          <dgm:animLvl val="lvl"/>
          <dgm:resizeHandles val="exact"/>
        </dgm:presLayoutVars>
      </dgm:prSet>
      <dgm:spPr/>
    </dgm:pt>
    <dgm:pt modelId="{422EB6A9-2182-4447-A09D-E0DBF78DA57D}" type="pres">
      <dgm:prSet presAssocID="{D249529B-D96E-4257-83EC-4F097F79D527}" presName="parentText" presStyleLbl="node1" presStyleIdx="0" presStyleCnt="2">
        <dgm:presLayoutVars>
          <dgm:chMax val="0"/>
          <dgm:bulletEnabled val="1"/>
        </dgm:presLayoutVars>
      </dgm:prSet>
      <dgm:spPr/>
    </dgm:pt>
    <dgm:pt modelId="{82197303-9945-3646-BA62-D02BE2F06456}" type="pres">
      <dgm:prSet presAssocID="{D249529B-D96E-4257-83EC-4F097F79D527}" presName="childText" presStyleLbl="revTx" presStyleIdx="0" presStyleCnt="2">
        <dgm:presLayoutVars>
          <dgm:bulletEnabled val="1"/>
        </dgm:presLayoutVars>
      </dgm:prSet>
      <dgm:spPr/>
    </dgm:pt>
    <dgm:pt modelId="{2AC9F67C-73FD-BB4D-B604-0BE89535ED9F}" type="pres">
      <dgm:prSet presAssocID="{99CBB122-CA7A-405C-A624-5C2FAFCB097E}" presName="parentText" presStyleLbl="node1" presStyleIdx="1" presStyleCnt="2">
        <dgm:presLayoutVars>
          <dgm:chMax val="0"/>
          <dgm:bulletEnabled val="1"/>
        </dgm:presLayoutVars>
      </dgm:prSet>
      <dgm:spPr/>
    </dgm:pt>
    <dgm:pt modelId="{6280D987-1CF1-3546-97BC-77C9B1C775BD}" type="pres">
      <dgm:prSet presAssocID="{99CBB122-CA7A-405C-A624-5C2FAFCB097E}" presName="childText" presStyleLbl="revTx" presStyleIdx="1" presStyleCnt="2">
        <dgm:presLayoutVars>
          <dgm:bulletEnabled val="1"/>
        </dgm:presLayoutVars>
      </dgm:prSet>
      <dgm:spPr/>
    </dgm:pt>
  </dgm:ptLst>
  <dgm:cxnLst>
    <dgm:cxn modelId="{E2095125-40A4-41B6-ABD7-57FBF804016C}" srcId="{99CBB122-CA7A-405C-A624-5C2FAFCB097E}" destId="{4365DB72-AEA8-4834-879A-80728335424F}" srcOrd="0" destOrd="0" parTransId="{0699748E-6232-4FC5-B286-B99CEACBA333}" sibTransId="{02E9EF91-C916-42F3-A3CC-91400B1D7B6F}"/>
    <dgm:cxn modelId="{C82D302E-063B-9E44-ABED-1184461DB33C}" type="presOf" srcId="{F5E5F17A-CD73-48EF-AD03-D73F8B1A27BC}" destId="{82197303-9945-3646-BA62-D02BE2F06456}" srcOrd="0" destOrd="0" presId="urn:microsoft.com/office/officeart/2005/8/layout/vList2"/>
    <dgm:cxn modelId="{98350336-7069-4F81-963C-862C4D9458F4}" srcId="{75EBF6A3-B3EF-4F81-AFA0-E0FCA2426E2E}" destId="{D249529B-D96E-4257-83EC-4F097F79D527}" srcOrd="0" destOrd="0" parTransId="{6AFD208A-F45F-4A73-99D8-95CE9C3833CB}" sibTransId="{DDBDBA46-957F-4ECF-BABF-E56E47451CE7}"/>
    <dgm:cxn modelId="{AFA53539-15A8-C94D-8EF5-50474424E5CA}" type="presOf" srcId="{877E3CFB-2EA6-423F-86AB-9B35489C4BCC}" destId="{82197303-9945-3646-BA62-D02BE2F06456}" srcOrd="0" destOrd="1" presId="urn:microsoft.com/office/officeart/2005/8/layout/vList2"/>
    <dgm:cxn modelId="{9E3AD974-453D-4A4D-8D7C-3123CF526699}" srcId="{99CBB122-CA7A-405C-A624-5C2FAFCB097E}" destId="{2927701E-E618-42B7-89A6-C16EE0AEFAC7}" srcOrd="2" destOrd="0" parTransId="{6F397594-540F-4611-A776-A3255749C832}" sibTransId="{FC5EDC9C-81DD-4282-83A9-006BBC580B00}"/>
    <dgm:cxn modelId="{C8BE0C7B-2DD9-104F-ADEF-29B5020C7683}" type="presOf" srcId="{4365DB72-AEA8-4834-879A-80728335424F}" destId="{6280D987-1CF1-3546-97BC-77C9B1C775BD}" srcOrd="0" destOrd="0" presId="urn:microsoft.com/office/officeart/2005/8/layout/vList2"/>
    <dgm:cxn modelId="{66086185-3A0C-FA45-BD2E-F74C1A2A1B02}" type="presOf" srcId="{2927701E-E618-42B7-89A6-C16EE0AEFAC7}" destId="{6280D987-1CF1-3546-97BC-77C9B1C775BD}" srcOrd="0" destOrd="2" presId="urn:microsoft.com/office/officeart/2005/8/layout/vList2"/>
    <dgm:cxn modelId="{0135FF86-B972-CE42-8676-2E12B85C9EC0}" type="presOf" srcId="{3916E816-01C0-455D-86C9-267C98E24BF6}" destId="{6280D987-1CF1-3546-97BC-77C9B1C775BD}" srcOrd="0" destOrd="1" presId="urn:microsoft.com/office/officeart/2005/8/layout/vList2"/>
    <dgm:cxn modelId="{CC917B88-7C3D-4680-BE68-084C819348E8}" srcId="{99CBB122-CA7A-405C-A624-5C2FAFCB097E}" destId="{3916E816-01C0-455D-86C9-267C98E24BF6}" srcOrd="1" destOrd="0" parTransId="{B7481275-24E2-42B7-9AC4-43D28FB35659}" sibTransId="{09EA31B7-8213-4739-9A04-E607DB90ED6E}"/>
    <dgm:cxn modelId="{8B3CD3A5-FDD3-4D1B-8D40-15D0581357E6}" srcId="{D249529B-D96E-4257-83EC-4F097F79D527}" destId="{F5E5F17A-CD73-48EF-AD03-D73F8B1A27BC}" srcOrd="0" destOrd="0" parTransId="{9CEB9657-BB1C-4507-87AE-64641A7C997A}" sibTransId="{FA172F39-8CCA-4004-A7BB-D5D574217554}"/>
    <dgm:cxn modelId="{0C2D7DAC-4982-534A-A31B-7A7D01AE1FBE}" type="presOf" srcId="{99CBB122-CA7A-405C-A624-5C2FAFCB097E}" destId="{2AC9F67C-73FD-BB4D-B604-0BE89535ED9F}" srcOrd="0" destOrd="0" presId="urn:microsoft.com/office/officeart/2005/8/layout/vList2"/>
    <dgm:cxn modelId="{DAAA51BC-DF81-C24B-8AF0-60E9E1C2C75E}" type="presOf" srcId="{D249529B-D96E-4257-83EC-4F097F79D527}" destId="{422EB6A9-2182-4447-A09D-E0DBF78DA57D}" srcOrd="0" destOrd="0" presId="urn:microsoft.com/office/officeart/2005/8/layout/vList2"/>
    <dgm:cxn modelId="{D8414EE1-97DA-4B4D-A47D-112EF0ABF304}" type="presOf" srcId="{75EBF6A3-B3EF-4F81-AFA0-E0FCA2426E2E}" destId="{8901DD12-CD68-1E43-9CFA-DB7B79531AF8}" srcOrd="0" destOrd="0" presId="urn:microsoft.com/office/officeart/2005/8/layout/vList2"/>
    <dgm:cxn modelId="{DC2B31ED-4E5D-423A-89DA-4D6FFFED3A53}" srcId="{D249529B-D96E-4257-83EC-4F097F79D527}" destId="{877E3CFB-2EA6-423F-86AB-9B35489C4BCC}" srcOrd="1" destOrd="0" parTransId="{40A34855-70DA-40C0-89F0-7324A0E6F41F}" sibTransId="{0199AC73-34AC-45CE-B8F0-14ACB2A996A5}"/>
    <dgm:cxn modelId="{9B6EC8FC-4E99-404F-8495-B509B81C1BAB}" srcId="{75EBF6A3-B3EF-4F81-AFA0-E0FCA2426E2E}" destId="{99CBB122-CA7A-405C-A624-5C2FAFCB097E}" srcOrd="1" destOrd="0" parTransId="{BAE22C56-DCE5-4FE4-A4FC-9DAF9A04A5BA}" sibTransId="{ABD89B64-215E-44FD-BED5-3D93F48E0C0F}"/>
    <dgm:cxn modelId="{869E6B52-8C18-7340-95D9-8E0BD0B62966}" type="presParOf" srcId="{8901DD12-CD68-1E43-9CFA-DB7B79531AF8}" destId="{422EB6A9-2182-4447-A09D-E0DBF78DA57D}" srcOrd="0" destOrd="0" presId="urn:microsoft.com/office/officeart/2005/8/layout/vList2"/>
    <dgm:cxn modelId="{723B9386-DC6C-DA4C-9BEF-16CE612E0490}" type="presParOf" srcId="{8901DD12-CD68-1E43-9CFA-DB7B79531AF8}" destId="{82197303-9945-3646-BA62-D02BE2F06456}" srcOrd="1" destOrd="0" presId="urn:microsoft.com/office/officeart/2005/8/layout/vList2"/>
    <dgm:cxn modelId="{750D567C-59C9-9841-8479-EE76A32FB782}" type="presParOf" srcId="{8901DD12-CD68-1E43-9CFA-DB7B79531AF8}" destId="{2AC9F67C-73FD-BB4D-B604-0BE89535ED9F}" srcOrd="2" destOrd="0" presId="urn:microsoft.com/office/officeart/2005/8/layout/vList2"/>
    <dgm:cxn modelId="{2968C2A4-BD37-164C-BE72-F61470D9B7E6}" type="presParOf" srcId="{8901DD12-CD68-1E43-9CFA-DB7B79531AF8}" destId="{6280D987-1CF1-3546-97BC-77C9B1C775BD}"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9F64A6-0A63-4CD5-9C94-9D665FBD0F46}"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A6F62439-3436-4ADC-87E3-8226DB2E9EEB}">
      <dgm:prSet/>
      <dgm:spPr/>
      <dgm:t>
        <a:bodyPr/>
        <a:lstStyle/>
        <a:p>
          <a:r>
            <a:rPr lang="en-GB"/>
            <a:t>In its entity, Scala is a programming language that combines two quite distinct programming paradigms, containing the features of both object-oriented and function-oriented languages</a:t>
          </a:r>
          <a:endParaRPr lang="en-US"/>
        </a:p>
      </dgm:t>
    </dgm:pt>
    <dgm:pt modelId="{92016CA6-6654-4901-9DC6-B6809BDCE470}" type="parTrans" cxnId="{BB41A569-2ED5-4A43-B17D-43C62AFDB327}">
      <dgm:prSet/>
      <dgm:spPr/>
      <dgm:t>
        <a:bodyPr/>
        <a:lstStyle/>
        <a:p>
          <a:endParaRPr lang="en-US"/>
        </a:p>
      </dgm:t>
    </dgm:pt>
    <dgm:pt modelId="{C70D997E-6923-4DA7-BBF9-ECC8256C8D63}" type="sibTrans" cxnId="{BB41A569-2ED5-4A43-B17D-43C62AFDB327}">
      <dgm:prSet/>
      <dgm:spPr/>
      <dgm:t>
        <a:bodyPr/>
        <a:lstStyle/>
        <a:p>
          <a:endParaRPr lang="en-US"/>
        </a:p>
      </dgm:t>
    </dgm:pt>
    <dgm:pt modelId="{A1D479B4-C281-4DFF-A3A9-DF0B0AFAEEDA}">
      <dgm:prSet/>
      <dgm:spPr/>
      <dgm:t>
        <a:bodyPr/>
        <a:lstStyle/>
        <a:p>
          <a:r>
            <a:rPr lang="en-GB"/>
            <a:t>Scala's static types help avoid bugs in complex applications, and its JVM and JavaScript runtimes let you build high-performance systems with easy access to huge ecosystems of libraries</a:t>
          </a:r>
          <a:endParaRPr lang="en-US"/>
        </a:p>
      </dgm:t>
    </dgm:pt>
    <dgm:pt modelId="{5E3F5BBA-6C59-4B3A-A482-C9D30AEFE815}" type="parTrans" cxnId="{FF103C05-1130-477F-B0B0-31656BABC373}">
      <dgm:prSet/>
      <dgm:spPr/>
      <dgm:t>
        <a:bodyPr/>
        <a:lstStyle/>
        <a:p>
          <a:endParaRPr lang="en-US"/>
        </a:p>
      </dgm:t>
    </dgm:pt>
    <dgm:pt modelId="{84CCDBF9-7ED9-4225-AE81-61333250FD0B}" type="sibTrans" cxnId="{FF103C05-1130-477F-B0B0-31656BABC373}">
      <dgm:prSet/>
      <dgm:spPr/>
      <dgm:t>
        <a:bodyPr/>
        <a:lstStyle/>
        <a:p>
          <a:endParaRPr lang="en-US"/>
        </a:p>
      </dgm:t>
    </dgm:pt>
    <dgm:pt modelId="{C200C49B-06E0-4989-B700-7EFD756BBA5F}">
      <dgm:prSet/>
      <dgm:spPr/>
      <dgm:t>
        <a:bodyPr/>
        <a:lstStyle/>
        <a:p>
          <a:r>
            <a:rPr lang="en-GB"/>
            <a:t>What is </a:t>
          </a:r>
          <a:r>
            <a:rPr lang="en-GB" b="1"/>
            <a:t>Scala used for</a:t>
          </a:r>
          <a:r>
            <a:rPr lang="en-GB"/>
            <a:t>? A lot of things, ranging from machine learning to web apps. As a high-level general purpose language, </a:t>
          </a:r>
          <a:r>
            <a:rPr lang="en-GB" b="1"/>
            <a:t>Scala</a:t>
          </a:r>
          <a:r>
            <a:rPr lang="en-GB"/>
            <a:t> boasts an extensive range of possible applications. </a:t>
          </a:r>
          <a:r>
            <a:rPr lang="en-GB" b="1"/>
            <a:t>Scala</a:t>
          </a:r>
          <a:r>
            <a:rPr lang="en-GB"/>
            <a:t> allows developers to make good </a:t>
          </a:r>
          <a:r>
            <a:rPr lang="en-GB" b="1"/>
            <a:t>use of</a:t>
          </a:r>
          <a:r>
            <a:rPr lang="en-GB"/>
            <a:t> standard JVM features and Java libraries</a:t>
          </a:r>
          <a:endParaRPr lang="en-US"/>
        </a:p>
      </dgm:t>
    </dgm:pt>
    <dgm:pt modelId="{1470C040-6A61-495C-8BEE-D3CE617628A3}" type="parTrans" cxnId="{357E29EC-52CD-41A8-842F-ACE59EBBE150}">
      <dgm:prSet/>
      <dgm:spPr/>
      <dgm:t>
        <a:bodyPr/>
        <a:lstStyle/>
        <a:p>
          <a:endParaRPr lang="en-US"/>
        </a:p>
      </dgm:t>
    </dgm:pt>
    <dgm:pt modelId="{8A4C6880-FCE0-44D9-AEA3-DC11FA77C9A1}" type="sibTrans" cxnId="{357E29EC-52CD-41A8-842F-ACE59EBBE150}">
      <dgm:prSet/>
      <dgm:spPr/>
      <dgm:t>
        <a:bodyPr/>
        <a:lstStyle/>
        <a:p>
          <a:endParaRPr lang="en-US"/>
        </a:p>
      </dgm:t>
    </dgm:pt>
    <dgm:pt modelId="{90DEFBC0-9BEC-D448-B173-0A57DDB87E35}" type="pres">
      <dgm:prSet presAssocID="{9F9F64A6-0A63-4CD5-9C94-9D665FBD0F46}" presName="linear" presStyleCnt="0">
        <dgm:presLayoutVars>
          <dgm:animLvl val="lvl"/>
          <dgm:resizeHandles val="exact"/>
        </dgm:presLayoutVars>
      </dgm:prSet>
      <dgm:spPr/>
    </dgm:pt>
    <dgm:pt modelId="{2BB40117-B372-DD4C-8479-D3D74597F50E}" type="pres">
      <dgm:prSet presAssocID="{A6F62439-3436-4ADC-87E3-8226DB2E9EEB}" presName="parentText" presStyleLbl="node1" presStyleIdx="0" presStyleCnt="3">
        <dgm:presLayoutVars>
          <dgm:chMax val="0"/>
          <dgm:bulletEnabled val="1"/>
        </dgm:presLayoutVars>
      </dgm:prSet>
      <dgm:spPr/>
    </dgm:pt>
    <dgm:pt modelId="{5284920D-3CBB-5345-BC61-3BC7D676B6D4}" type="pres">
      <dgm:prSet presAssocID="{C70D997E-6923-4DA7-BBF9-ECC8256C8D63}" presName="spacer" presStyleCnt="0"/>
      <dgm:spPr/>
    </dgm:pt>
    <dgm:pt modelId="{5DE8BDBA-AFAB-9F4B-969C-DCAD8C93709B}" type="pres">
      <dgm:prSet presAssocID="{A1D479B4-C281-4DFF-A3A9-DF0B0AFAEEDA}" presName="parentText" presStyleLbl="node1" presStyleIdx="1" presStyleCnt="3">
        <dgm:presLayoutVars>
          <dgm:chMax val="0"/>
          <dgm:bulletEnabled val="1"/>
        </dgm:presLayoutVars>
      </dgm:prSet>
      <dgm:spPr/>
    </dgm:pt>
    <dgm:pt modelId="{A7A55FE7-B03C-D84D-AA28-01ED534F6022}" type="pres">
      <dgm:prSet presAssocID="{84CCDBF9-7ED9-4225-AE81-61333250FD0B}" presName="spacer" presStyleCnt="0"/>
      <dgm:spPr/>
    </dgm:pt>
    <dgm:pt modelId="{D9838B9B-E4A8-0740-8080-94B3A44C2769}" type="pres">
      <dgm:prSet presAssocID="{C200C49B-06E0-4989-B700-7EFD756BBA5F}" presName="parentText" presStyleLbl="node1" presStyleIdx="2" presStyleCnt="3">
        <dgm:presLayoutVars>
          <dgm:chMax val="0"/>
          <dgm:bulletEnabled val="1"/>
        </dgm:presLayoutVars>
      </dgm:prSet>
      <dgm:spPr/>
    </dgm:pt>
  </dgm:ptLst>
  <dgm:cxnLst>
    <dgm:cxn modelId="{FF103C05-1130-477F-B0B0-31656BABC373}" srcId="{9F9F64A6-0A63-4CD5-9C94-9D665FBD0F46}" destId="{A1D479B4-C281-4DFF-A3A9-DF0B0AFAEEDA}" srcOrd="1" destOrd="0" parTransId="{5E3F5BBA-6C59-4B3A-A482-C9D30AEFE815}" sibTransId="{84CCDBF9-7ED9-4225-AE81-61333250FD0B}"/>
    <dgm:cxn modelId="{B5FBF208-36DD-8343-AF40-D3E33872FDE9}" type="presOf" srcId="{C200C49B-06E0-4989-B700-7EFD756BBA5F}" destId="{D9838B9B-E4A8-0740-8080-94B3A44C2769}" srcOrd="0" destOrd="0" presId="urn:microsoft.com/office/officeart/2005/8/layout/vList2"/>
    <dgm:cxn modelId="{320DA234-AFC5-BC42-B743-AA29504622E5}" type="presOf" srcId="{9F9F64A6-0A63-4CD5-9C94-9D665FBD0F46}" destId="{90DEFBC0-9BEC-D448-B173-0A57DDB87E35}" srcOrd="0" destOrd="0" presId="urn:microsoft.com/office/officeart/2005/8/layout/vList2"/>
    <dgm:cxn modelId="{BB41A569-2ED5-4A43-B17D-43C62AFDB327}" srcId="{9F9F64A6-0A63-4CD5-9C94-9D665FBD0F46}" destId="{A6F62439-3436-4ADC-87E3-8226DB2E9EEB}" srcOrd="0" destOrd="0" parTransId="{92016CA6-6654-4901-9DC6-B6809BDCE470}" sibTransId="{C70D997E-6923-4DA7-BBF9-ECC8256C8D63}"/>
    <dgm:cxn modelId="{305A7481-5387-7047-89FD-840AEE3AA03F}" type="presOf" srcId="{A6F62439-3436-4ADC-87E3-8226DB2E9EEB}" destId="{2BB40117-B372-DD4C-8479-D3D74597F50E}" srcOrd="0" destOrd="0" presId="urn:microsoft.com/office/officeart/2005/8/layout/vList2"/>
    <dgm:cxn modelId="{357E29EC-52CD-41A8-842F-ACE59EBBE150}" srcId="{9F9F64A6-0A63-4CD5-9C94-9D665FBD0F46}" destId="{C200C49B-06E0-4989-B700-7EFD756BBA5F}" srcOrd="2" destOrd="0" parTransId="{1470C040-6A61-495C-8BEE-D3CE617628A3}" sibTransId="{8A4C6880-FCE0-44D9-AEA3-DC11FA77C9A1}"/>
    <dgm:cxn modelId="{01E89CF9-4648-4A4D-87EF-26CF7A7DCB0F}" type="presOf" srcId="{A1D479B4-C281-4DFF-A3A9-DF0B0AFAEEDA}" destId="{5DE8BDBA-AFAB-9F4B-969C-DCAD8C93709B}" srcOrd="0" destOrd="0" presId="urn:microsoft.com/office/officeart/2005/8/layout/vList2"/>
    <dgm:cxn modelId="{72EAEFDF-DC45-4046-A78C-7B5CD058A646}" type="presParOf" srcId="{90DEFBC0-9BEC-D448-B173-0A57DDB87E35}" destId="{2BB40117-B372-DD4C-8479-D3D74597F50E}" srcOrd="0" destOrd="0" presId="urn:microsoft.com/office/officeart/2005/8/layout/vList2"/>
    <dgm:cxn modelId="{3D01DBA5-DFCA-8742-B069-9578A645281D}" type="presParOf" srcId="{90DEFBC0-9BEC-D448-B173-0A57DDB87E35}" destId="{5284920D-3CBB-5345-BC61-3BC7D676B6D4}" srcOrd="1" destOrd="0" presId="urn:microsoft.com/office/officeart/2005/8/layout/vList2"/>
    <dgm:cxn modelId="{FB6B91A6-7F69-E541-B89D-0B653ECF1622}" type="presParOf" srcId="{90DEFBC0-9BEC-D448-B173-0A57DDB87E35}" destId="{5DE8BDBA-AFAB-9F4B-969C-DCAD8C93709B}" srcOrd="2" destOrd="0" presId="urn:microsoft.com/office/officeart/2005/8/layout/vList2"/>
    <dgm:cxn modelId="{85EE504F-3AB1-5543-9D26-0C9E865602DB}" type="presParOf" srcId="{90DEFBC0-9BEC-D448-B173-0A57DDB87E35}" destId="{A7A55FE7-B03C-D84D-AA28-01ED534F6022}" srcOrd="3" destOrd="0" presId="urn:microsoft.com/office/officeart/2005/8/layout/vList2"/>
    <dgm:cxn modelId="{783B66EB-5915-5D4D-B707-2926F8F0C0B3}" type="presParOf" srcId="{90DEFBC0-9BEC-D448-B173-0A57DDB87E35}" destId="{D9838B9B-E4A8-0740-8080-94B3A44C2769}"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BD196E1-AB39-4349-BB89-3A69523D6AAE}" type="doc">
      <dgm:prSet loTypeId="urn:microsoft.com/office/officeart/2008/layout/LinedList" loCatId="list" qsTypeId="urn:microsoft.com/office/officeart/2005/8/quickstyle/simple1" qsCatId="simple" csTypeId="urn:microsoft.com/office/officeart/2005/8/colors/accent4_2" csCatId="accent4"/>
      <dgm:spPr/>
      <dgm:t>
        <a:bodyPr/>
        <a:lstStyle/>
        <a:p>
          <a:endParaRPr lang="en-US"/>
        </a:p>
      </dgm:t>
    </dgm:pt>
    <dgm:pt modelId="{E0E0B7E5-6C00-4DE6-A3E9-72EFE6C1E0F1}">
      <dgm:prSet/>
      <dgm:spPr/>
      <dgm:t>
        <a:bodyPr/>
        <a:lstStyle/>
        <a:p>
          <a:r>
            <a:rPr lang="en-US"/>
            <a:t>Professionals want to learn and use transferable, portable skills in their day job</a:t>
          </a:r>
        </a:p>
      </dgm:t>
    </dgm:pt>
    <dgm:pt modelId="{B8B5F9E4-9E29-422A-8E88-69730DDC4637}" type="parTrans" cxnId="{4C8F27AD-72EA-4777-A479-8A02AA9BC4BE}">
      <dgm:prSet/>
      <dgm:spPr/>
      <dgm:t>
        <a:bodyPr/>
        <a:lstStyle/>
        <a:p>
          <a:endParaRPr lang="en-US"/>
        </a:p>
      </dgm:t>
    </dgm:pt>
    <dgm:pt modelId="{20660848-3CCB-400C-A7C3-8FF4C9283390}" type="sibTrans" cxnId="{4C8F27AD-72EA-4777-A479-8A02AA9BC4BE}">
      <dgm:prSet/>
      <dgm:spPr/>
      <dgm:t>
        <a:bodyPr/>
        <a:lstStyle/>
        <a:p>
          <a:endParaRPr lang="en-US"/>
        </a:p>
      </dgm:t>
    </dgm:pt>
    <dgm:pt modelId="{E89FC59C-369A-4929-8473-815ADABFC892}">
      <dgm:prSet/>
      <dgm:spPr/>
      <dgm:t>
        <a:bodyPr/>
        <a:lstStyle/>
        <a:p>
          <a:r>
            <a:rPr lang="en-US"/>
            <a:t>Scala is multipurpose, meaning you can use if for anything from a simple web app to ML</a:t>
          </a:r>
        </a:p>
      </dgm:t>
    </dgm:pt>
    <dgm:pt modelId="{AA92CC50-870A-4CA7-8AF3-E49A6ACE0190}" type="parTrans" cxnId="{308CF212-A9A7-40AA-98F5-53BEC235CDB4}">
      <dgm:prSet/>
      <dgm:spPr/>
      <dgm:t>
        <a:bodyPr/>
        <a:lstStyle/>
        <a:p>
          <a:endParaRPr lang="en-US"/>
        </a:p>
      </dgm:t>
    </dgm:pt>
    <dgm:pt modelId="{D964559E-67BD-45BB-8DB4-FEF416FCC2E1}" type="sibTrans" cxnId="{308CF212-A9A7-40AA-98F5-53BEC235CDB4}">
      <dgm:prSet/>
      <dgm:spPr/>
      <dgm:t>
        <a:bodyPr/>
        <a:lstStyle/>
        <a:p>
          <a:endParaRPr lang="en-US"/>
        </a:p>
      </dgm:t>
    </dgm:pt>
    <dgm:pt modelId="{D4ADC03E-CAC1-484B-A841-D9E1EA26F664}">
      <dgm:prSet/>
      <dgm:spPr/>
      <dgm:t>
        <a:bodyPr/>
        <a:lstStyle/>
        <a:p>
          <a:r>
            <a:rPr lang="en-US"/>
            <a:t>Provides the opportunity to learn Functional Programming, allowing for easy transition into other languages such as  Haskell, F# and even Erlang if you’re crazy enough</a:t>
          </a:r>
        </a:p>
      </dgm:t>
    </dgm:pt>
    <dgm:pt modelId="{FE3FA79B-992E-4962-A293-E130BA1D05CE}" type="parTrans" cxnId="{F86950F6-8B5C-4CBD-BFAC-F354FA008285}">
      <dgm:prSet/>
      <dgm:spPr/>
      <dgm:t>
        <a:bodyPr/>
        <a:lstStyle/>
        <a:p>
          <a:endParaRPr lang="en-US"/>
        </a:p>
      </dgm:t>
    </dgm:pt>
    <dgm:pt modelId="{06B76467-C3DC-4583-AD0C-1D2F493DE6E3}" type="sibTrans" cxnId="{F86950F6-8B5C-4CBD-BFAC-F354FA008285}">
      <dgm:prSet/>
      <dgm:spPr/>
      <dgm:t>
        <a:bodyPr/>
        <a:lstStyle/>
        <a:p>
          <a:endParaRPr lang="en-US"/>
        </a:p>
      </dgm:t>
    </dgm:pt>
    <dgm:pt modelId="{F23014E4-4B75-4B92-ABD5-36D2D12FBCB9}">
      <dgm:prSet/>
      <dgm:spPr/>
      <dgm:t>
        <a:bodyPr/>
        <a:lstStyle/>
        <a:p>
          <a:r>
            <a:rPr lang="en-US"/>
            <a:t>It is Type safe</a:t>
          </a:r>
        </a:p>
      </dgm:t>
    </dgm:pt>
    <dgm:pt modelId="{E4B88517-087E-4D11-90F4-7718093C32E1}" type="parTrans" cxnId="{C3AE8468-FE73-48B2-A1F2-6BF5E917D166}">
      <dgm:prSet/>
      <dgm:spPr/>
      <dgm:t>
        <a:bodyPr/>
        <a:lstStyle/>
        <a:p>
          <a:endParaRPr lang="en-US"/>
        </a:p>
      </dgm:t>
    </dgm:pt>
    <dgm:pt modelId="{8A092BA7-611F-4B41-A5F2-727D55F96161}" type="sibTrans" cxnId="{C3AE8468-FE73-48B2-A1F2-6BF5E917D166}">
      <dgm:prSet/>
      <dgm:spPr/>
      <dgm:t>
        <a:bodyPr/>
        <a:lstStyle/>
        <a:p>
          <a:endParaRPr lang="en-US"/>
        </a:p>
      </dgm:t>
    </dgm:pt>
    <dgm:pt modelId="{40C08110-89F2-4ADE-9676-1AE2A3F65E3D}">
      <dgm:prSet/>
      <dgm:spPr/>
      <dgm:t>
        <a:bodyPr/>
        <a:lstStyle/>
        <a:p>
          <a:r>
            <a:rPr lang="en-US"/>
            <a:t>There’s a pool of well paid Jobs</a:t>
          </a:r>
        </a:p>
      </dgm:t>
    </dgm:pt>
    <dgm:pt modelId="{A94C547F-58DD-4460-8907-601409EDC8F3}" type="parTrans" cxnId="{79B5BE30-C85A-4B7A-AF4A-5A9A99959F96}">
      <dgm:prSet/>
      <dgm:spPr/>
      <dgm:t>
        <a:bodyPr/>
        <a:lstStyle/>
        <a:p>
          <a:endParaRPr lang="en-US"/>
        </a:p>
      </dgm:t>
    </dgm:pt>
    <dgm:pt modelId="{210D620C-F077-4F1D-A3EC-3B27FD5D3694}" type="sibTrans" cxnId="{79B5BE30-C85A-4B7A-AF4A-5A9A99959F96}">
      <dgm:prSet/>
      <dgm:spPr/>
      <dgm:t>
        <a:bodyPr/>
        <a:lstStyle/>
        <a:p>
          <a:endParaRPr lang="en-US"/>
        </a:p>
      </dgm:t>
    </dgm:pt>
    <dgm:pt modelId="{42A18882-FA6F-4615-B98C-C8538E8AFE36}">
      <dgm:prSet/>
      <dgm:spPr/>
      <dgm:t>
        <a:bodyPr/>
        <a:lstStyle/>
        <a:p>
          <a:r>
            <a:rPr lang="en-US"/>
            <a:t>It has a solid community behind it</a:t>
          </a:r>
        </a:p>
      </dgm:t>
    </dgm:pt>
    <dgm:pt modelId="{35A83D95-CCE9-406C-9B13-12569E130040}" type="parTrans" cxnId="{6336E1AA-4D93-4F4E-8526-8DE07C5FCFC0}">
      <dgm:prSet/>
      <dgm:spPr/>
      <dgm:t>
        <a:bodyPr/>
        <a:lstStyle/>
        <a:p>
          <a:endParaRPr lang="en-US"/>
        </a:p>
      </dgm:t>
    </dgm:pt>
    <dgm:pt modelId="{FB0D228B-A765-4765-994E-C37E3F92F284}" type="sibTrans" cxnId="{6336E1AA-4D93-4F4E-8526-8DE07C5FCFC0}">
      <dgm:prSet/>
      <dgm:spPr/>
      <dgm:t>
        <a:bodyPr/>
        <a:lstStyle/>
        <a:p>
          <a:endParaRPr lang="en-US"/>
        </a:p>
      </dgm:t>
    </dgm:pt>
    <dgm:pt modelId="{A3733BEF-98A5-AD49-83EE-8CBE7ECEDBF6}" type="pres">
      <dgm:prSet presAssocID="{DBD196E1-AB39-4349-BB89-3A69523D6AAE}" presName="vert0" presStyleCnt="0">
        <dgm:presLayoutVars>
          <dgm:dir/>
          <dgm:animOne val="branch"/>
          <dgm:animLvl val="lvl"/>
        </dgm:presLayoutVars>
      </dgm:prSet>
      <dgm:spPr/>
    </dgm:pt>
    <dgm:pt modelId="{82B1AE08-5EE6-2945-B0F4-BB221404BF32}" type="pres">
      <dgm:prSet presAssocID="{E0E0B7E5-6C00-4DE6-A3E9-72EFE6C1E0F1}" presName="thickLine" presStyleLbl="alignNode1" presStyleIdx="0" presStyleCnt="6"/>
      <dgm:spPr/>
    </dgm:pt>
    <dgm:pt modelId="{2FC21B6E-B99A-E34F-93BF-990408F37964}" type="pres">
      <dgm:prSet presAssocID="{E0E0B7E5-6C00-4DE6-A3E9-72EFE6C1E0F1}" presName="horz1" presStyleCnt="0"/>
      <dgm:spPr/>
    </dgm:pt>
    <dgm:pt modelId="{262CAF85-3A75-CC46-8F63-3A0237647C9B}" type="pres">
      <dgm:prSet presAssocID="{E0E0B7E5-6C00-4DE6-A3E9-72EFE6C1E0F1}" presName="tx1" presStyleLbl="revTx" presStyleIdx="0" presStyleCnt="6"/>
      <dgm:spPr/>
    </dgm:pt>
    <dgm:pt modelId="{865562CC-D93C-994D-A8E5-A232DFC25AD2}" type="pres">
      <dgm:prSet presAssocID="{E0E0B7E5-6C00-4DE6-A3E9-72EFE6C1E0F1}" presName="vert1" presStyleCnt="0"/>
      <dgm:spPr/>
    </dgm:pt>
    <dgm:pt modelId="{E95B27B5-91CB-1144-890E-17C7DB59D76B}" type="pres">
      <dgm:prSet presAssocID="{E89FC59C-369A-4929-8473-815ADABFC892}" presName="thickLine" presStyleLbl="alignNode1" presStyleIdx="1" presStyleCnt="6"/>
      <dgm:spPr/>
    </dgm:pt>
    <dgm:pt modelId="{246C3F22-B900-854B-A19E-3CBF3E54A877}" type="pres">
      <dgm:prSet presAssocID="{E89FC59C-369A-4929-8473-815ADABFC892}" presName="horz1" presStyleCnt="0"/>
      <dgm:spPr/>
    </dgm:pt>
    <dgm:pt modelId="{70C91F27-05B9-2D45-B7EB-72EE2D7FF3CF}" type="pres">
      <dgm:prSet presAssocID="{E89FC59C-369A-4929-8473-815ADABFC892}" presName="tx1" presStyleLbl="revTx" presStyleIdx="1" presStyleCnt="6"/>
      <dgm:spPr/>
    </dgm:pt>
    <dgm:pt modelId="{F93991D2-84EF-3E4C-8227-B5487E530721}" type="pres">
      <dgm:prSet presAssocID="{E89FC59C-369A-4929-8473-815ADABFC892}" presName="vert1" presStyleCnt="0"/>
      <dgm:spPr/>
    </dgm:pt>
    <dgm:pt modelId="{4EE78FF1-D614-D648-A4E7-46F968D06F88}" type="pres">
      <dgm:prSet presAssocID="{D4ADC03E-CAC1-484B-A841-D9E1EA26F664}" presName="thickLine" presStyleLbl="alignNode1" presStyleIdx="2" presStyleCnt="6"/>
      <dgm:spPr/>
    </dgm:pt>
    <dgm:pt modelId="{8D1B9174-E88F-914D-BD6B-638EECFC920D}" type="pres">
      <dgm:prSet presAssocID="{D4ADC03E-CAC1-484B-A841-D9E1EA26F664}" presName="horz1" presStyleCnt="0"/>
      <dgm:spPr/>
    </dgm:pt>
    <dgm:pt modelId="{52519C8C-44BB-6843-A364-2B7FB58E47B1}" type="pres">
      <dgm:prSet presAssocID="{D4ADC03E-CAC1-484B-A841-D9E1EA26F664}" presName="tx1" presStyleLbl="revTx" presStyleIdx="2" presStyleCnt="6"/>
      <dgm:spPr/>
    </dgm:pt>
    <dgm:pt modelId="{A81F573C-92F3-3245-812C-9A2B1A238192}" type="pres">
      <dgm:prSet presAssocID="{D4ADC03E-CAC1-484B-A841-D9E1EA26F664}" presName="vert1" presStyleCnt="0"/>
      <dgm:spPr/>
    </dgm:pt>
    <dgm:pt modelId="{96225C00-3A6F-7E4B-A1F3-B50F03A4EB11}" type="pres">
      <dgm:prSet presAssocID="{F23014E4-4B75-4B92-ABD5-36D2D12FBCB9}" presName="thickLine" presStyleLbl="alignNode1" presStyleIdx="3" presStyleCnt="6"/>
      <dgm:spPr/>
    </dgm:pt>
    <dgm:pt modelId="{AA27DA97-D31B-D44F-BD5D-290154F44622}" type="pres">
      <dgm:prSet presAssocID="{F23014E4-4B75-4B92-ABD5-36D2D12FBCB9}" presName="horz1" presStyleCnt="0"/>
      <dgm:spPr/>
    </dgm:pt>
    <dgm:pt modelId="{0F58536A-1EDF-A94F-8E2E-87220E64BA71}" type="pres">
      <dgm:prSet presAssocID="{F23014E4-4B75-4B92-ABD5-36D2D12FBCB9}" presName="tx1" presStyleLbl="revTx" presStyleIdx="3" presStyleCnt="6"/>
      <dgm:spPr/>
    </dgm:pt>
    <dgm:pt modelId="{FB7F7BB1-0185-DF45-9FD8-FD020F940DB8}" type="pres">
      <dgm:prSet presAssocID="{F23014E4-4B75-4B92-ABD5-36D2D12FBCB9}" presName="vert1" presStyleCnt="0"/>
      <dgm:spPr/>
    </dgm:pt>
    <dgm:pt modelId="{24CB7B87-79AF-D841-91A5-098EC7064B48}" type="pres">
      <dgm:prSet presAssocID="{40C08110-89F2-4ADE-9676-1AE2A3F65E3D}" presName="thickLine" presStyleLbl="alignNode1" presStyleIdx="4" presStyleCnt="6"/>
      <dgm:spPr/>
    </dgm:pt>
    <dgm:pt modelId="{99EC2189-EA6F-DD43-9469-78D9B973AD28}" type="pres">
      <dgm:prSet presAssocID="{40C08110-89F2-4ADE-9676-1AE2A3F65E3D}" presName="horz1" presStyleCnt="0"/>
      <dgm:spPr/>
    </dgm:pt>
    <dgm:pt modelId="{9FF92AB4-F9F0-2349-ABF2-12A9B7BD87A2}" type="pres">
      <dgm:prSet presAssocID="{40C08110-89F2-4ADE-9676-1AE2A3F65E3D}" presName="tx1" presStyleLbl="revTx" presStyleIdx="4" presStyleCnt="6"/>
      <dgm:spPr/>
    </dgm:pt>
    <dgm:pt modelId="{5E7257AC-D9B0-EB4E-AFBA-25A65F63A009}" type="pres">
      <dgm:prSet presAssocID="{40C08110-89F2-4ADE-9676-1AE2A3F65E3D}" presName="vert1" presStyleCnt="0"/>
      <dgm:spPr/>
    </dgm:pt>
    <dgm:pt modelId="{5A2C54A3-FB47-084D-B6CA-CE1AB95EAA3B}" type="pres">
      <dgm:prSet presAssocID="{42A18882-FA6F-4615-B98C-C8538E8AFE36}" presName="thickLine" presStyleLbl="alignNode1" presStyleIdx="5" presStyleCnt="6"/>
      <dgm:spPr/>
    </dgm:pt>
    <dgm:pt modelId="{CCBAED47-7973-464C-9A4A-D302468D773D}" type="pres">
      <dgm:prSet presAssocID="{42A18882-FA6F-4615-B98C-C8538E8AFE36}" presName="horz1" presStyleCnt="0"/>
      <dgm:spPr/>
    </dgm:pt>
    <dgm:pt modelId="{9B4B9602-B30E-B544-97F6-8F92CE0996A1}" type="pres">
      <dgm:prSet presAssocID="{42A18882-FA6F-4615-B98C-C8538E8AFE36}" presName="tx1" presStyleLbl="revTx" presStyleIdx="5" presStyleCnt="6"/>
      <dgm:spPr/>
    </dgm:pt>
    <dgm:pt modelId="{03AEE81F-721F-A948-B472-2E5B8EE0CEB5}" type="pres">
      <dgm:prSet presAssocID="{42A18882-FA6F-4615-B98C-C8538E8AFE36}" presName="vert1" presStyleCnt="0"/>
      <dgm:spPr/>
    </dgm:pt>
  </dgm:ptLst>
  <dgm:cxnLst>
    <dgm:cxn modelId="{566A6902-CB21-6B47-8368-CDAAB87ABB21}" type="presOf" srcId="{42A18882-FA6F-4615-B98C-C8538E8AFE36}" destId="{9B4B9602-B30E-B544-97F6-8F92CE0996A1}" srcOrd="0" destOrd="0" presId="urn:microsoft.com/office/officeart/2008/layout/LinedList"/>
    <dgm:cxn modelId="{308CF212-A9A7-40AA-98F5-53BEC235CDB4}" srcId="{DBD196E1-AB39-4349-BB89-3A69523D6AAE}" destId="{E89FC59C-369A-4929-8473-815ADABFC892}" srcOrd="1" destOrd="0" parTransId="{AA92CC50-870A-4CA7-8AF3-E49A6ACE0190}" sibTransId="{D964559E-67BD-45BB-8DB4-FEF416FCC2E1}"/>
    <dgm:cxn modelId="{79B5BE30-C85A-4B7A-AF4A-5A9A99959F96}" srcId="{DBD196E1-AB39-4349-BB89-3A69523D6AAE}" destId="{40C08110-89F2-4ADE-9676-1AE2A3F65E3D}" srcOrd="4" destOrd="0" parTransId="{A94C547F-58DD-4460-8907-601409EDC8F3}" sibTransId="{210D620C-F077-4F1D-A3EC-3B27FD5D3694}"/>
    <dgm:cxn modelId="{B5F3EC43-499D-BA48-9C07-785FD6F3C48E}" type="presOf" srcId="{40C08110-89F2-4ADE-9676-1AE2A3F65E3D}" destId="{9FF92AB4-F9F0-2349-ABF2-12A9B7BD87A2}" srcOrd="0" destOrd="0" presId="urn:microsoft.com/office/officeart/2008/layout/LinedList"/>
    <dgm:cxn modelId="{A9606458-5E37-FA4B-9A15-A67E34175417}" type="presOf" srcId="{D4ADC03E-CAC1-484B-A841-D9E1EA26F664}" destId="{52519C8C-44BB-6843-A364-2B7FB58E47B1}" srcOrd="0" destOrd="0" presId="urn:microsoft.com/office/officeart/2008/layout/LinedList"/>
    <dgm:cxn modelId="{C3AE8468-FE73-48B2-A1F2-6BF5E917D166}" srcId="{DBD196E1-AB39-4349-BB89-3A69523D6AAE}" destId="{F23014E4-4B75-4B92-ABD5-36D2D12FBCB9}" srcOrd="3" destOrd="0" parTransId="{E4B88517-087E-4D11-90F4-7718093C32E1}" sibTransId="{8A092BA7-611F-4B41-A5F2-727D55F96161}"/>
    <dgm:cxn modelId="{3BE0A382-C6F2-E14E-A26E-060D08E98253}" type="presOf" srcId="{DBD196E1-AB39-4349-BB89-3A69523D6AAE}" destId="{A3733BEF-98A5-AD49-83EE-8CBE7ECEDBF6}" srcOrd="0" destOrd="0" presId="urn:microsoft.com/office/officeart/2008/layout/LinedList"/>
    <dgm:cxn modelId="{6336E1AA-4D93-4F4E-8526-8DE07C5FCFC0}" srcId="{DBD196E1-AB39-4349-BB89-3A69523D6AAE}" destId="{42A18882-FA6F-4615-B98C-C8538E8AFE36}" srcOrd="5" destOrd="0" parTransId="{35A83D95-CCE9-406C-9B13-12569E130040}" sibTransId="{FB0D228B-A765-4765-994E-C37E3F92F284}"/>
    <dgm:cxn modelId="{4C8F27AD-72EA-4777-A479-8A02AA9BC4BE}" srcId="{DBD196E1-AB39-4349-BB89-3A69523D6AAE}" destId="{E0E0B7E5-6C00-4DE6-A3E9-72EFE6C1E0F1}" srcOrd="0" destOrd="0" parTransId="{B8B5F9E4-9E29-422A-8E88-69730DDC4637}" sibTransId="{20660848-3CCB-400C-A7C3-8FF4C9283390}"/>
    <dgm:cxn modelId="{C511B0D9-C5D0-7E41-9126-60E105FCC7A6}" type="presOf" srcId="{F23014E4-4B75-4B92-ABD5-36D2D12FBCB9}" destId="{0F58536A-1EDF-A94F-8E2E-87220E64BA71}" srcOrd="0" destOrd="0" presId="urn:microsoft.com/office/officeart/2008/layout/LinedList"/>
    <dgm:cxn modelId="{934A86F0-7A00-304C-8C71-6BC986449B6D}" type="presOf" srcId="{E89FC59C-369A-4929-8473-815ADABFC892}" destId="{70C91F27-05B9-2D45-B7EB-72EE2D7FF3CF}" srcOrd="0" destOrd="0" presId="urn:microsoft.com/office/officeart/2008/layout/LinedList"/>
    <dgm:cxn modelId="{F86950F6-8B5C-4CBD-BFAC-F354FA008285}" srcId="{DBD196E1-AB39-4349-BB89-3A69523D6AAE}" destId="{D4ADC03E-CAC1-484B-A841-D9E1EA26F664}" srcOrd="2" destOrd="0" parTransId="{FE3FA79B-992E-4962-A293-E130BA1D05CE}" sibTransId="{06B76467-C3DC-4583-AD0C-1D2F493DE6E3}"/>
    <dgm:cxn modelId="{0D780FFD-87A9-D046-9F1C-57A0F02211FD}" type="presOf" srcId="{E0E0B7E5-6C00-4DE6-A3E9-72EFE6C1E0F1}" destId="{262CAF85-3A75-CC46-8F63-3A0237647C9B}" srcOrd="0" destOrd="0" presId="urn:microsoft.com/office/officeart/2008/layout/LinedList"/>
    <dgm:cxn modelId="{28EAF805-5A98-0D4E-B0DC-E555AB916A88}" type="presParOf" srcId="{A3733BEF-98A5-AD49-83EE-8CBE7ECEDBF6}" destId="{82B1AE08-5EE6-2945-B0F4-BB221404BF32}" srcOrd="0" destOrd="0" presId="urn:microsoft.com/office/officeart/2008/layout/LinedList"/>
    <dgm:cxn modelId="{928A2AA1-0C5D-EC46-BDAF-681683C3B406}" type="presParOf" srcId="{A3733BEF-98A5-AD49-83EE-8CBE7ECEDBF6}" destId="{2FC21B6E-B99A-E34F-93BF-990408F37964}" srcOrd="1" destOrd="0" presId="urn:microsoft.com/office/officeart/2008/layout/LinedList"/>
    <dgm:cxn modelId="{A343B4CA-BE9F-2242-9F98-4D7CDD831FDE}" type="presParOf" srcId="{2FC21B6E-B99A-E34F-93BF-990408F37964}" destId="{262CAF85-3A75-CC46-8F63-3A0237647C9B}" srcOrd="0" destOrd="0" presId="urn:microsoft.com/office/officeart/2008/layout/LinedList"/>
    <dgm:cxn modelId="{6AAD6922-86ED-BF46-925D-B4A73CB01204}" type="presParOf" srcId="{2FC21B6E-B99A-E34F-93BF-990408F37964}" destId="{865562CC-D93C-994D-A8E5-A232DFC25AD2}" srcOrd="1" destOrd="0" presId="urn:microsoft.com/office/officeart/2008/layout/LinedList"/>
    <dgm:cxn modelId="{B311BB67-A7BA-3946-9965-1E2C72CDE7C9}" type="presParOf" srcId="{A3733BEF-98A5-AD49-83EE-8CBE7ECEDBF6}" destId="{E95B27B5-91CB-1144-890E-17C7DB59D76B}" srcOrd="2" destOrd="0" presId="urn:microsoft.com/office/officeart/2008/layout/LinedList"/>
    <dgm:cxn modelId="{EDB39ECA-39BF-764A-A0CF-A8B72BCEE6B8}" type="presParOf" srcId="{A3733BEF-98A5-AD49-83EE-8CBE7ECEDBF6}" destId="{246C3F22-B900-854B-A19E-3CBF3E54A877}" srcOrd="3" destOrd="0" presId="urn:microsoft.com/office/officeart/2008/layout/LinedList"/>
    <dgm:cxn modelId="{E3D51B67-3B01-8540-8F64-0718AA0A87D3}" type="presParOf" srcId="{246C3F22-B900-854B-A19E-3CBF3E54A877}" destId="{70C91F27-05B9-2D45-B7EB-72EE2D7FF3CF}" srcOrd="0" destOrd="0" presId="urn:microsoft.com/office/officeart/2008/layout/LinedList"/>
    <dgm:cxn modelId="{76072B7D-BFA0-DA4D-A3B8-207D20F962FC}" type="presParOf" srcId="{246C3F22-B900-854B-A19E-3CBF3E54A877}" destId="{F93991D2-84EF-3E4C-8227-B5487E530721}" srcOrd="1" destOrd="0" presId="urn:microsoft.com/office/officeart/2008/layout/LinedList"/>
    <dgm:cxn modelId="{A02803C2-A3A1-DA46-B686-812DAFB18C9B}" type="presParOf" srcId="{A3733BEF-98A5-AD49-83EE-8CBE7ECEDBF6}" destId="{4EE78FF1-D614-D648-A4E7-46F968D06F88}" srcOrd="4" destOrd="0" presId="urn:microsoft.com/office/officeart/2008/layout/LinedList"/>
    <dgm:cxn modelId="{FB9427B1-6B72-2746-8167-873E5521DC32}" type="presParOf" srcId="{A3733BEF-98A5-AD49-83EE-8CBE7ECEDBF6}" destId="{8D1B9174-E88F-914D-BD6B-638EECFC920D}" srcOrd="5" destOrd="0" presId="urn:microsoft.com/office/officeart/2008/layout/LinedList"/>
    <dgm:cxn modelId="{503D8F5E-6B57-5E49-B5A9-5B287D263922}" type="presParOf" srcId="{8D1B9174-E88F-914D-BD6B-638EECFC920D}" destId="{52519C8C-44BB-6843-A364-2B7FB58E47B1}" srcOrd="0" destOrd="0" presId="urn:microsoft.com/office/officeart/2008/layout/LinedList"/>
    <dgm:cxn modelId="{D979FB24-6A6C-B446-AF8A-FC96A4BF0BE4}" type="presParOf" srcId="{8D1B9174-E88F-914D-BD6B-638EECFC920D}" destId="{A81F573C-92F3-3245-812C-9A2B1A238192}" srcOrd="1" destOrd="0" presId="urn:microsoft.com/office/officeart/2008/layout/LinedList"/>
    <dgm:cxn modelId="{0ACA3BBE-D252-BD47-AD6E-5F4D40262825}" type="presParOf" srcId="{A3733BEF-98A5-AD49-83EE-8CBE7ECEDBF6}" destId="{96225C00-3A6F-7E4B-A1F3-B50F03A4EB11}" srcOrd="6" destOrd="0" presId="urn:microsoft.com/office/officeart/2008/layout/LinedList"/>
    <dgm:cxn modelId="{7FA0920E-2A38-9749-924C-6AD2559F4590}" type="presParOf" srcId="{A3733BEF-98A5-AD49-83EE-8CBE7ECEDBF6}" destId="{AA27DA97-D31B-D44F-BD5D-290154F44622}" srcOrd="7" destOrd="0" presId="urn:microsoft.com/office/officeart/2008/layout/LinedList"/>
    <dgm:cxn modelId="{4E2F1437-C827-134C-9949-4C655C1CAA43}" type="presParOf" srcId="{AA27DA97-D31B-D44F-BD5D-290154F44622}" destId="{0F58536A-1EDF-A94F-8E2E-87220E64BA71}" srcOrd="0" destOrd="0" presId="urn:microsoft.com/office/officeart/2008/layout/LinedList"/>
    <dgm:cxn modelId="{4C5754F2-E02C-A344-8D03-2550DD0AAAB5}" type="presParOf" srcId="{AA27DA97-D31B-D44F-BD5D-290154F44622}" destId="{FB7F7BB1-0185-DF45-9FD8-FD020F940DB8}" srcOrd="1" destOrd="0" presId="urn:microsoft.com/office/officeart/2008/layout/LinedList"/>
    <dgm:cxn modelId="{71FF231B-5DA2-6343-A50E-639F00FE7CA1}" type="presParOf" srcId="{A3733BEF-98A5-AD49-83EE-8CBE7ECEDBF6}" destId="{24CB7B87-79AF-D841-91A5-098EC7064B48}" srcOrd="8" destOrd="0" presId="urn:microsoft.com/office/officeart/2008/layout/LinedList"/>
    <dgm:cxn modelId="{03813BD4-71E8-284B-9336-AE2AFA3D2C65}" type="presParOf" srcId="{A3733BEF-98A5-AD49-83EE-8CBE7ECEDBF6}" destId="{99EC2189-EA6F-DD43-9469-78D9B973AD28}" srcOrd="9" destOrd="0" presId="urn:microsoft.com/office/officeart/2008/layout/LinedList"/>
    <dgm:cxn modelId="{D2E443E0-DAD5-4349-B256-1EE5DEF2F42F}" type="presParOf" srcId="{99EC2189-EA6F-DD43-9469-78D9B973AD28}" destId="{9FF92AB4-F9F0-2349-ABF2-12A9B7BD87A2}" srcOrd="0" destOrd="0" presId="urn:microsoft.com/office/officeart/2008/layout/LinedList"/>
    <dgm:cxn modelId="{AE326D43-6AD2-1646-BC8F-6B8351520602}" type="presParOf" srcId="{99EC2189-EA6F-DD43-9469-78D9B973AD28}" destId="{5E7257AC-D9B0-EB4E-AFBA-25A65F63A009}" srcOrd="1" destOrd="0" presId="urn:microsoft.com/office/officeart/2008/layout/LinedList"/>
    <dgm:cxn modelId="{585FD518-A3F4-2344-B420-50B3652466A7}" type="presParOf" srcId="{A3733BEF-98A5-AD49-83EE-8CBE7ECEDBF6}" destId="{5A2C54A3-FB47-084D-B6CA-CE1AB95EAA3B}" srcOrd="10" destOrd="0" presId="urn:microsoft.com/office/officeart/2008/layout/LinedList"/>
    <dgm:cxn modelId="{BB68763A-F91E-DA41-814C-9FCBFD37E0B9}" type="presParOf" srcId="{A3733BEF-98A5-AD49-83EE-8CBE7ECEDBF6}" destId="{CCBAED47-7973-464C-9A4A-D302468D773D}" srcOrd="11" destOrd="0" presId="urn:microsoft.com/office/officeart/2008/layout/LinedList"/>
    <dgm:cxn modelId="{7F2D6BD3-158D-6D4F-818A-8C857F32D065}" type="presParOf" srcId="{CCBAED47-7973-464C-9A4A-D302468D773D}" destId="{9B4B9602-B30E-B544-97F6-8F92CE0996A1}" srcOrd="0" destOrd="0" presId="urn:microsoft.com/office/officeart/2008/layout/LinedList"/>
    <dgm:cxn modelId="{644DAC9A-DC6B-B24D-968F-7420B476D8BA}" type="presParOf" srcId="{CCBAED47-7973-464C-9A4A-D302468D773D}" destId="{03AEE81F-721F-A948-B472-2E5B8EE0CEB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2F686B0-00B8-4DAD-A59F-B1AEBFFBE0A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6A63A7C-C652-4C30-986D-CF12BEC7FAA2}">
      <dgm:prSet/>
      <dgm:spPr/>
      <dgm:t>
        <a:bodyPr/>
        <a:lstStyle/>
        <a:p>
          <a:r>
            <a:rPr lang="en-GB" dirty="0" err="1"/>
            <a:t>DataBricks</a:t>
          </a:r>
          <a:r>
            <a:rPr lang="en-GB" dirty="0"/>
            <a:t> is an organization and big data processing platform founded by the creators of </a:t>
          </a:r>
          <a:r>
            <a:rPr lang="en-GB" u="sng" dirty="0">
              <a:hlinkClick xmlns:r="http://schemas.openxmlformats.org/officeDocument/2006/relationships" r:id="rId1"/>
            </a:rPr>
            <a:t>Apache Spark</a:t>
          </a:r>
          <a:r>
            <a:rPr lang="en-GB" dirty="0"/>
            <a:t>.</a:t>
          </a:r>
          <a:endParaRPr lang="en-US" dirty="0"/>
        </a:p>
      </dgm:t>
    </dgm:pt>
    <dgm:pt modelId="{1027EB94-5958-4DB2-A947-103ABA270EB1}" type="parTrans" cxnId="{FB5B3703-B356-4117-8677-C1CAF5F748BD}">
      <dgm:prSet/>
      <dgm:spPr/>
      <dgm:t>
        <a:bodyPr/>
        <a:lstStyle/>
        <a:p>
          <a:endParaRPr lang="en-US"/>
        </a:p>
      </dgm:t>
    </dgm:pt>
    <dgm:pt modelId="{90EEA073-A44A-4916-A57D-DCD5E06D4396}" type="sibTrans" cxnId="{FB5B3703-B356-4117-8677-C1CAF5F748BD}">
      <dgm:prSet/>
      <dgm:spPr/>
      <dgm:t>
        <a:bodyPr/>
        <a:lstStyle/>
        <a:p>
          <a:endParaRPr lang="en-US"/>
        </a:p>
      </dgm:t>
    </dgm:pt>
    <dgm:pt modelId="{ADC2D40C-CD30-4984-8AD4-3E99E3173C68}">
      <dgm:prSet/>
      <dgm:spPr/>
      <dgm:t>
        <a:bodyPr/>
        <a:lstStyle/>
        <a:p>
          <a:r>
            <a:rPr lang="en-GB"/>
            <a:t>DataBricks was founded to provide an alternative to the </a:t>
          </a:r>
          <a:r>
            <a:rPr lang="en-GB" u="sng">
              <a:hlinkClick xmlns:r="http://schemas.openxmlformats.org/officeDocument/2006/relationships" r:id="rId2"/>
            </a:rPr>
            <a:t>MapReduce</a:t>
          </a:r>
          <a:r>
            <a:rPr lang="en-GB"/>
            <a:t> system and provides a just-in-time </a:t>
          </a:r>
          <a:r>
            <a:rPr lang="en-GB" u="sng">
              <a:hlinkClick xmlns:r="http://schemas.openxmlformats.org/officeDocument/2006/relationships" r:id="rId3"/>
            </a:rPr>
            <a:t>cloud</a:t>
          </a:r>
          <a:r>
            <a:rPr lang="en-GB"/>
            <a:t>-based platform for </a:t>
          </a:r>
          <a:r>
            <a:rPr lang="en-GB" u="sng">
              <a:hlinkClick xmlns:r="http://schemas.openxmlformats.org/officeDocument/2006/relationships" r:id="rId4"/>
            </a:rPr>
            <a:t>big data</a:t>
          </a:r>
          <a:r>
            <a:rPr lang="en-GB"/>
            <a:t> processing clients.</a:t>
          </a:r>
          <a:endParaRPr lang="en-US"/>
        </a:p>
      </dgm:t>
    </dgm:pt>
    <dgm:pt modelId="{BC548870-48ED-493F-8C10-40F44567C0E9}" type="parTrans" cxnId="{B91AFD19-E687-450F-8D5B-63CFBD8D7D2F}">
      <dgm:prSet/>
      <dgm:spPr/>
      <dgm:t>
        <a:bodyPr/>
        <a:lstStyle/>
        <a:p>
          <a:endParaRPr lang="en-US"/>
        </a:p>
      </dgm:t>
    </dgm:pt>
    <dgm:pt modelId="{032C1D76-4795-4D86-887E-A147073B0207}" type="sibTrans" cxnId="{B91AFD19-E687-450F-8D5B-63CFBD8D7D2F}">
      <dgm:prSet/>
      <dgm:spPr/>
      <dgm:t>
        <a:bodyPr/>
        <a:lstStyle/>
        <a:p>
          <a:endParaRPr lang="en-US"/>
        </a:p>
      </dgm:t>
    </dgm:pt>
    <dgm:pt modelId="{0402386B-4905-4222-BBAE-A3B6532FF491}">
      <dgm:prSet/>
      <dgm:spPr/>
      <dgm:t>
        <a:bodyPr/>
        <a:lstStyle/>
        <a:p>
          <a:r>
            <a:rPr lang="en-GB" dirty="0" err="1"/>
            <a:t>DataBricks</a:t>
          </a:r>
          <a:r>
            <a:rPr lang="en-GB" dirty="0"/>
            <a:t> was created for </a:t>
          </a:r>
          <a:r>
            <a:rPr lang="en-GB" u="sng" dirty="0">
              <a:hlinkClick xmlns:r="http://schemas.openxmlformats.org/officeDocument/2006/relationships" r:id="rId5"/>
            </a:rPr>
            <a:t>data scientists</a:t>
          </a:r>
          <a:r>
            <a:rPr lang="en-GB" dirty="0"/>
            <a:t>, engineers and analysts to help users integrate the fields of data science, engineering and the business behind them across the </a:t>
          </a:r>
          <a:r>
            <a:rPr lang="en-GB" u="sng" dirty="0">
              <a:hlinkClick xmlns:r="http://schemas.openxmlformats.org/officeDocument/2006/relationships" r:id="rId6"/>
            </a:rPr>
            <a:t>machine learning</a:t>
          </a:r>
          <a:r>
            <a:rPr lang="en-GB" dirty="0"/>
            <a:t> lifecycle. This integration helps to ease the processes from data preparation to experimentation and machine learning application deployment.</a:t>
          </a:r>
          <a:endParaRPr lang="en-US" dirty="0"/>
        </a:p>
      </dgm:t>
    </dgm:pt>
    <dgm:pt modelId="{1AB78D22-F476-4EC0-A3BB-F953B6DF1737}" type="parTrans" cxnId="{9BFD9399-B604-43A8-A1C4-77EB03BD39A8}">
      <dgm:prSet/>
      <dgm:spPr/>
      <dgm:t>
        <a:bodyPr/>
        <a:lstStyle/>
        <a:p>
          <a:endParaRPr lang="en-US"/>
        </a:p>
      </dgm:t>
    </dgm:pt>
    <dgm:pt modelId="{B7425986-42DC-447E-8809-B77BCE756480}" type="sibTrans" cxnId="{9BFD9399-B604-43A8-A1C4-77EB03BD39A8}">
      <dgm:prSet/>
      <dgm:spPr/>
      <dgm:t>
        <a:bodyPr/>
        <a:lstStyle/>
        <a:p>
          <a:endParaRPr lang="en-US"/>
        </a:p>
      </dgm:t>
    </dgm:pt>
    <dgm:pt modelId="{4CD533BC-2FEE-4F7E-AB5A-A6E2600EAC50}" type="pres">
      <dgm:prSet presAssocID="{D2F686B0-00B8-4DAD-A59F-B1AEBFFBE0AC}" presName="root" presStyleCnt="0">
        <dgm:presLayoutVars>
          <dgm:dir/>
          <dgm:resizeHandles val="exact"/>
        </dgm:presLayoutVars>
      </dgm:prSet>
      <dgm:spPr/>
    </dgm:pt>
    <dgm:pt modelId="{4B38CB07-8170-4F08-83BF-FF08967213A2}" type="pres">
      <dgm:prSet presAssocID="{D6A63A7C-C652-4C30-986D-CF12BEC7FAA2}" presName="compNode" presStyleCnt="0"/>
      <dgm:spPr/>
    </dgm:pt>
    <dgm:pt modelId="{67175DF7-BCCA-4F84-826C-3461AEAFC088}" type="pres">
      <dgm:prSet presAssocID="{D6A63A7C-C652-4C30-986D-CF12BEC7FAA2}" presName="bgRect" presStyleLbl="bgShp" presStyleIdx="0" presStyleCnt="3"/>
      <dgm:spPr/>
    </dgm:pt>
    <dgm:pt modelId="{B9F866C3-DDF6-40D8-8BFC-E97CD8484EB8}" type="pres">
      <dgm:prSet presAssocID="{D6A63A7C-C652-4C30-986D-CF12BEC7FAA2}" presName="iconRect" presStyleLbl="node1" presStyleIdx="0" presStyleCnt="3"/>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4C9BAA43-71AC-4122-B3B6-83444BD264A9}" type="pres">
      <dgm:prSet presAssocID="{D6A63A7C-C652-4C30-986D-CF12BEC7FAA2}" presName="spaceRect" presStyleCnt="0"/>
      <dgm:spPr/>
    </dgm:pt>
    <dgm:pt modelId="{453540CF-45DB-4FD4-9789-D4765ECF2ABE}" type="pres">
      <dgm:prSet presAssocID="{D6A63A7C-C652-4C30-986D-CF12BEC7FAA2}" presName="parTx" presStyleLbl="revTx" presStyleIdx="0" presStyleCnt="3">
        <dgm:presLayoutVars>
          <dgm:chMax val="0"/>
          <dgm:chPref val="0"/>
        </dgm:presLayoutVars>
      </dgm:prSet>
      <dgm:spPr/>
    </dgm:pt>
    <dgm:pt modelId="{5856044A-1E15-4759-A4B6-E88A4396C108}" type="pres">
      <dgm:prSet presAssocID="{90EEA073-A44A-4916-A57D-DCD5E06D4396}" presName="sibTrans" presStyleCnt="0"/>
      <dgm:spPr/>
    </dgm:pt>
    <dgm:pt modelId="{8DAA5A05-8E8B-4525-B8D0-09DF7DA9C3EC}" type="pres">
      <dgm:prSet presAssocID="{ADC2D40C-CD30-4984-8AD4-3E99E3173C68}" presName="compNode" presStyleCnt="0"/>
      <dgm:spPr/>
    </dgm:pt>
    <dgm:pt modelId="{D3E1C2D2-4FAF-4C4D-B99E-55C78F580ABF}" type="pres">
      <dgm:prSet presAssocID="{ADC2D40C-CD30-4984-8AD4-3E99E3173C68}" presName="bgRect" presStyleLbl="bgShp" presStyleIdx="1" presStyleCnt="3"/>
      <dgm:spPr/>
    </dgm:pt>
    <dgm:pt modelId="{3E6C308F-D4A2-4CFF-A980-D26D4206F96D}" type="pres">
      <dgm:prSet presAssocID="{ADC2D40C-CD30-4984-8AD4-3E99E3173C68}" presName="iconRect" presStyleLbl="node1" presStyleIdx="1" presStyleCnt="3"/>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cessor"/>
        </a:ext>
      </dgm:extLst>
    </dgm:pt>
    <dgm:pt modelId="{0C81864D-B381-464A-8C2D-54A7EBAD9D09}" type="pres">
      <dgm:prSet presAssocID="{ADC2D40C-CD30-4984-8AD4-3E99E3173C68}" presName="spaceRect" presStyleCnt="0"/>
      <dgm:spPr/>
    </dgm:pt>
    <dgm:pt modelId="{BD7022D5-1A78-4D47-9CD1-E6FD0395C5E6}" type="pres">
      <dgm:prSet presAssocID="{ADC2D40C-CD30-4984-8AD4-3E99E3173C68}" presName="parTx" presStyleLbl="revTx" presStyleIdx="1" presStyleCnt="3">
        <dgm:presLayoutVars>
          <dgm:chMax val="0"/>
          <dgm:chPref val="0"/>
        </dgm:presLayoutVars>
      </dgm:prSet>
      <dgm:spPr/>
    </dgm:pt>
    <dgm:pt modelId="{FC67AC65-21E2-4E12-B017-96DB92D8E410}" type="pres">
      <dgm:prSet presAssocID="{032C1D76-4795-4D86-887E-A147073B0207}" presName="sibTrans" presStyleCnt="0"/>
      <dgm:spPr/>
    </dgm:pt>
    <dgm:pt modelId="{D5461BDD-6D9C-41EF-BFBD-354486FC0541}" type="pres">
      <dgm:prSet presAssocID="{0402386B-4905-4222-BBAE-A3B6532FF491}" presName="compNode" presStyleCnt="0"/>
      <dgm:spPr/>
    </dgm:pt>
    <dgm:pt modelId="{FF023ADE-273D-499D-990B-E58D159774EF}" type="pres">
      <dgm:prSet presAssocID="{0402386B-4905-4222-BBAE-A3B6532FF491}" presName="bgRect" presStyleLbl="bgShp" presStyleIdx="2" presStyleCnt="3"/>
      <dgm:spPr/>
    </dgm:pt>
    <dgm:pt modelId="{412F1543-B885-4B61-8E77-10F8A9C51258}" type="pres">
      <dgm:prSet presAssocID="{0402386B-4905-4222-BBAE-A3B6532FF491}" presName="iconRect" presStyleLbl="node1" presStyleIdx="2" presStyleCnt="3"/>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Gears"/>
        </a:ext>
      </dgm:extLst>
    </dgm:pt>
    <dgm:pt modelId="{6CAE40DF-DDA4-4873-A687-F5328E5C6136}" type="pres">
      <dgm:prSet presAssocID="{0402386B-4905-4222-BBAE-A3B6532FF491}" presName="spaceRect" presStyleCnt="0"/>
      <dgm:spPr/>
    </dgm:pt>
    <dgm:pt modelId="{05E73255-D160-4291-9CBE-34BA2CBAEDD7}" type="pres">
      <dgm:prSet presAssocID="{0402386B-4905-4222-BBAE-A3B6532FF491}" presName="parTx" presStyleLbl="revTx" presStyleIdx="2" presStyleCnt="3">
        <dgm:presLayoutVars>
          <dgm:chMax val="0"/>
          <dgm:chPref val="0"/>
        </dgm:presLayoutVars>
      </dgm:prSet>
      <dgm:spPr/>
    </dgm:pt>
  </dgm:ptLst>
  <dgm:cxnLst>
    <dgm:cxn modelId="{FB5B3703-B356-4117-8677-C1CAF5F748BD}" srcId="{D2F686B0-00B8-4DAD-A59F-B1AEBFFBE0AC}" destId="{D6A63A7C-C652-4C30-986D-CF12BEC7FAA2}" srcOrd="0" destOrd="0" parTransId="{1027EB94-5958-4DB2-A947-103ABA270EB1}" sibTransId="{90EEA073-A44A-4916-A57D-DCD5E06D4396}"/>
    <dgm:cxn modelId="{B91AFD19-E687-450F-8D5B-63CFBD8D7D2F}" srcId="{D2F686B0-00B8-4DAD-A59F-B1AEBFFBE0AC}" destId="{ADC2D40C-CD30-4984-8AD4-3E99E3173C68}" srcOrd="1" destOrd="0" parTransId="{BC548870-48ED-493F-8C10-40F44567C0E9}" sibTransId="{032C1D76-4795-4D86-887E-A147073B0207}"/>
    <dgm:cxn modelId="{11C1CB40-7887-4DEB-8117-E1D9BDAD4BBF}" type="presOf" srcId="{ADC2D40C-CD30-4984-8AD4-3E99E3173C68}" destId="{BD7022D5-1A78-4D47-9CD1-E6FD0395C5E6}" srcOrd="0" destOrd="0" presId="urn:microsoft.com/office/officeart/2018/2/layout/IconVerticalSolidList"/>
    <dgm:cxn modelId="{B8313E58-5331-4125-A31D-73E8EC996513}" type="presOf" srcId="{0402386B-4905-4222-BBAE-A3B6532FF491}" destId="{05E73255-D160-4291-9CBE-34BA2CBAEDD7}" srcOrd="0" destOrd="0" presId="urn:microsoft.com/office/officeart/2018/2/layout/IconVerticalSolidList"/>
    <dgm:cxn modelId="{FCEB6059-7050-49CA-AED1-D3585BA38BC5}" type="presOf" srcId="{D2F686B0-00B8-4DAD-A59F-B1AEBFFBE0AC}" destId="{4CD533BC-2FEE-4F7E-AB5A-A6E2600EAC50}" srcOrd="0" destOrd="0" presId="urn:microsoft.com/office/officeart/2018/2/layout/IconVerticalSolidList"/>
    <dgm:cxn modelId="{9BFD9399-B604-43A8-A1C4-77EB03BD39A8}" srcId="{D2F686B0-00B8-4DAD-A59F-B1AEBFFBE0AC}" destId="{0402386B-4905-4222-BBAE-A3B6532FF491}" srcOrd="2" destOrd="0" parTransId="{1AB78D22-F476-4EC0-A3BB-F953B6DF1737}" sibTransId="{B7425986-42DC-447E-8809-B77BCE756480}"/>
    <dgm:cxn modelId="{67A053A0-95FE-4909-ADDD-ED7FD181CC38}" type="presOf" srcId="{D6A63A7C-C652-4C30-986D-CF12BEC7FAA2}" destId="{453540CF-45DB-4FD4-9789-D4765ECF2ABE}" srcOrd="0" destOrd="0" presId="urn:microsoft.com/office/officeart/2018/2/layout/IconVerticalSolidList"/>
    <dgm:cxn modelId="{8F9D1BC6-665E-474B-B416-3DAEE37399F3}" type="presParOf" srcId="{4CD533BC-2FEE-4F7E-AB5A-A6E2600EAC50}" destId="{4B38CB07-8170-4F08-83BF-FF08967213A2}" srcOrd="0" destOrd="0" presId="urn:microsoft.com/office/officeart/2018/2/layout/IconVerticalSolidList"/>
    <dgm:cxn modelId="{8D0B6930-3A63-4601-92E6-D7BF4918FFF2}" type="presParOf" srcId="{4B38CB07-8170-4F08-83BF-FF08967213A2}" destId="{67175DF7-BCCA-4F84-826C-3461AEAFC088}" srcOrd="0" destOrd="0" presId="urn:microsoft.com/office/officeart/2018/2/layout/IconVerticalSolidList"/>
    <dgm:cxn modelId="{ED0897C8-28F8-4843-BDA2-D89A688EEDA9}" type="presParOf" srcId="{4B38CB07-8170-4F08-83BF-FF08967213A2}" destId="{B9F866C3-DDF6-40D8-8BFC-E97CD8484EB8}" srcOrd="1" destOrd="0" presId="urn:microsoft.com/office/officeart/2018/2/layout/IconVerticalSolidList"/>
    <dgm:cxn modelId="{A0ED533E-CBEB-4A48-9AB5-6BE962D2B129}" type="presParOf" srcId="{4B38CB07-8170-4F08-83BF-FF08967213A2}" destId="{4C9BAA43-71AC-4122-B3B6-83444BD264A9}" srcOrd="2" destOrd="0" presId="urn:microsoft.com/office/officeart/2018/2/layout/IconVerticalSolidList"/>
    <dgm:cxn modelId="{5F1C362B-22EB-472F-8D6F-7BA31239AB79}" type="presParOf" srcId="{4B38CB07-8170-4F08-83BF-FF08967213A2}" destId="{453540CF-45DB-4FD4-9789-D4765ECF2ABE}" srcOrd="3" destOrd="0" presId="urn:microsoft.com/office/officeart/2018/2/layout/IconVerticalSolidList"/>
    <dgm:cxn modelId="{8AB9B889-24AE-4326-832A-92851F2CE4F5}" type="presParOf" srcId="{4CD533BC-2FEE-4F7E-AB5A-A6E2600EAC50}" destId="{5856044A-1E15-4759-A4B6-E88A4396C108}" srcOrd="1" destOrd="0" presId="urn:microsoft.com/office/officeart/2018/2/layout/IconVerticalSolidList"/>
    <dgm:cxn modelId="{B630CDFF-ED99-471A-BF16-8B98FFD696CE}" type="presParOf" srcId="{4CD533BC-2FEE-4F7E-AB5A-A6E2600EAC50}" destId="{8DAA5A05-8E8B-4525-B8D0-09DF7DA9C3EC}" srcOrd="2" destOrd="0" presId="urn:microsoft.com/office/officeart/2018/2/layout/IconVerticalSolidList"/>
    <dgm:cxn modelId="{364FBD3E-F06A-4B00-B479-38EE17F50C67}" type="presParOf" srcId="{8DAA5A05-8E8B-4525-B8D0-09DF7DA9C3EC}" destId="{D3E1C2D2-4FAF-4C4D-B99E-55C78F580ABF}" srcOrd="0" destOrd="0" presId="urn:microsoft.com/office/officeart/2018/2/layout/IconVerticalSolidList"/>
    <dgm:cxn modelId="{F2F1A3D3-42FF-4194-A388-5D8A7B0F42CB}" type="presParOf" srcId="{8DAA5A05-8E8B-4525-B8D0-09DF7DA9C3EC}" destId="{3E6C308F-D4A2-4CFF-A980-D26D4206F96D}" srcOrd="1" destOrd="0" presId="urn:microsoft.com/office/officeart/2018/2/layout/IconVerticalSolidList"/>
    <dgm:cxn modelId="{849A7342-A260-4462-9034-9AA48D08B0A6}" type="presParOf" srcId="{8DAA5A05-8E8B-4525-B8D0-09DF7DA9C3EC}" destId="{0C81864D-B381-464A-8C2D-54A7EBAD9D09}" srcOrd="2" destOrd="0" presId="urn:microsoft.com/office/officeart/2018/2/layout/IconVerticalSolidList"/>
    <dgm:cxn modelId="{A8A2B20E-0877-449A-B010-381EEAFCFAF7}" type="presParOf" srcId="{8DAA5A05-8E8B-4525-B8D0-09DF7DA9C3EC}" destId="{BD7022D5-1A78-4D47-9CD1-E6FD0395C5E6}" srcOrd="3" destOrd="0" presId="urn:microsoft.com/office/officeart/2018/2/layout/IconVerticalSolidList"/>
    <dgm:cxn modelId="{6725B2E0-763B-41A7-989E-C11243EB4F04}" type="presParOf" srcId="{4CD533BC-2FEE-4F7E-AB5A-A6E2600EAC50}" destId="{FC67AC65-21E2-4E12-B017-96DB92D8E410}" srcOrd="3" destOrd="0" presId="urn:microsoft.com/office/officeart/2018/2/layout/IconVerticalSolidList"/>
    <dgm:cxn modelId="{E79364F2-2BA2-4438-8A8C-6B07DEE86A27}" type="presParOf" srcId="{4CD533BC-2FEE-4F7E-AB5A-A6E2600EAC50}" destId="{D5461BDD-6D9C-41EF-BFBD-354486FC0541}" srcOrd="4" destOrd="0" presId="urn:microsoft.com/office/officeart/2018/2/layout/IconVerticalSolidList"/>
    <dgm:cxn modelId="{3172B2FD-D46B-458F-802D-87EEB68B6B1B}" type="presParOf" srcId="{D5461BDD-6D9C-41EF-BFBD-354486FC0541}" destId="{FF023ADE-273D-499D-990B-E58D159774EF}" srcOrd="0" destOrd="0" presId="urn:microsoft.com/office/officeart/2018/2/layout/IconVerticalSolidList"/>
    <dgm:cxn modelId="{EC54C5E9-73FD-450F-8F17-53A6B4292E75}" type="presParOf" srcId="{D5461BDD-6D9C-41EF-BFBD-354486FC0541}" destId="{412F1543-B885-4B61-8E77-10F8A9C51258}" srcOrd="1" destOrd="0" presId="urn:microsoft.com/office/officeart/2018/2/layout/IconVerticalSolidList"/>
    <dgm:cxn modelId="{502A72E1-E964-451B-AAEB-71E0F82D7A3C}" type="presParOf" srcId="{D5461BDD-6D9C-41EF-BFBD-354486FC0541}" destId="{6CAE40DF-DDA4-4873-A687-F5328E5C6136}" srcOrd="2" destOrd="0" presId="urn:microsoft.com/office/officeart/2018/2/layout/IconVerticalSolidList"/>
    <dgm:cxn modelId="{C12FAF30-2746-450C-BF3A-EB7C482A3CD4}" type="presParOf" srcId="{D5461BDD-6D9C-41EF-BFBD-354486FC0541}" destId="{05E73255-D160-4291-9CBE-34BA2CBAEDD7}"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02FF0CB-E245-4C73-BEA8-494A9333047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913B5A2-9C94-499D-A608-519981F8CB5C}">
      <dgm:prSet/>
      <dgm:spPr/>
      <dgm:t>
        <a:bodyPr/>
        <a:lstStyle/>
        <a:p>
          <a:r>
            <a:rPr lang="en-US"/>
            <a:t>Objects and Classes</a:t>
          </a:r>
        </a:p>
      </dgm:t>
    </dgm:pt>
    <dgm:pt modelId="{B7EB4CB7-76B0-4F28-8007-98987A4E1181}" type="parTrans" cxnId="{45097898-9D65-4263-BC07-4D3C2BAA482A}">
      <dgm:prSet/>
      <dgm:spPr/>
      <dgm:t>
        <a:bodyPr/>
        <a:lstStyle/>
        <a:p>
          <a:endParaRPr lang="en-US"/>
        </a:p>
      </dgm:t>
    </dgm:pt>
    <dgm:pt modelId="{5154E513-2BB0-4674-A0E4-1B7286E3AC7A}" type="sibTrans" cxnId="{45097898-9D65-4263-BC07-4D3C2BAA482A}">
      <dgm:prSet/>
      <dgm:spPr/>
      <dgm:t>
        <a:bodyPr/>
        <a:lstStyle/>
        <a:p>
          <a:endParaRPr lang="en-US"/>
        </a:p>
      </dgm:t>
    </dgm:pt>
    <dgm:pt modelId="{8382BE93-D3BC-462F-AC80-CAAE0C3791C1}">
      <dgm:prSet/>
      <dgm:spPr/>
      <dgm:t>
        <a:bodyPr/>
        <a:lstStyle/>
        <a:p>
          <a:r>
            <a:rPr lang="en-US"/>
            <a:t>Option</a:t>
          </a:r>
        </a:p>
      </dgm:t>
    </dgm:pt>
    <dgm:pt modelId="{470EC032-900D-4E36-90A2-B3456480E50F}" type="parTrans" cxnId="{49CD1FB6-47E1-42D9-A50C-6D612A1AE416}">
      <dgm:prSet/>
      <dgm:spPr/>
      <dgm:t>
        <a:bodyPr/>
        <a:lstStyle/>
        <a:p>
          <a:endParaRPr lang="en-US"/>
        </a:p>
      </dgm:t>
    </dgm:pt>
    <dgm:pt modelId="{E2924530-08B9-436F-A4B5-CDB1A51E4FCB}" type="sibTrans" cxnId="{49CD1FB6-47E1-42D9-A50C-6D612A1AE416}">
      <dgm:prSet/>
      <dgm:spPr/>
      <dgm:t>
        <a:bodyPr/>
        <a:lstStyle/>
        <a:p>
          <a:endParaRPr lang="en-US"/>
        </a:p>
      </dgm:t>
    </dgm:pt>
    <dgm:pt modelId="{BFE4D252-D800-43BD-8F56-2E163A7F6331}">
      <dgm:prSet/>
      <dgm:spPr/>
      <dgm:t>
        <a:bodyPr/>
        <a:lstStyle/>
        <a:p>
          <a:r>
            <a:rPr lang="en-US"/>
            <a:t>Lists</a:t>
          </a:r>
        </a:p>
      </dgm:t>
    </dgm:pt>
    <dgm:pt modelId="{C7772DAD-2768-4623-9E70-0331E5F9D02A}" type="parTrans" cxnId="{1F497016-7463-439C-B220-32E81E655024}">
      <dgm:prSet/>
      <dgm:spPr/>
      <dgm:t>
        <a:bodyPr/>
        <a:lstStyle/>
        <a:p>
          <a:endParaRPr lang="en-US"/>
        </a:p>
      </dgm:t>
    </dgm:pt>
    <dgm:pt modelId="{5FAA5691-E89F-4A82-82A3-25E02DC4B66D}" type="sibTrans" cxnId="{1F497016-7463-439C-B220-32E81E655024}">
      <dgm:prSet/>
      <dgm:spPr/>
      <dgm:t>
        <a:bodyPr/>
        <a:lstStyle/>
        <a:p>
          <a:endParaRPr lang="en-US"/>
        </a:p>
      </dgm:t>
    </dgm:pt>
    <dgm:pt modelId="{CBCDF448-6610-41AD-AE38-A54CFB5E3B3B}">
      <dgm:prSet/>
      <dgm:spPr/>
      <dgm:t>
        <a:bodyPr/>
        <a:lstStyle/>
        <a:p>
          <a:r>
            <a:rPr lang="en-US"/>
            <a:t>Map &amp; FlatMap</a:t>
          </a:r>
        </a:p>
      </dgm:t>
    </dgm:pt>
    <dgm:pt modelId="{AC92ADC2-3B9A-4496-8D9D-49EC77C21AD7}" type="parTrans" cxnId="{125C5977-E595-42D0-8042-6BF0A840F959}">
      <dgm:prSet/>
      <dgm:spPr/>
      <dgm:t>
        <a:bodyPr/>
        <a:lstStyle/>
        <a:p>
          <a:endParaRPr lang="en-US"/>
        </a:p>
      </dgm:t>
    </dgm:pt>
    <dgm:pt modelId="{CD4D10F5-3625-4612-89FD-B946C4256DAE}" type="sibTrans" cxnId="{125C5977-E595-42D0-8042-6BF0A840F959}">
      <dgm:prSet/>
      <dgm:spPr/>
      <dgm:t>
        <a:bodyPr/>
        <a:lstStyle/>
        <a:p>
          <a:endParaRPr lang="en-US"/>
        </a:p>
      </dgm:t>
    </dgm:pt>
    <dgm:pt modelId="{18CD49C7-72BC-474F-9BC5-2E020DB5B498}">
      <dgm:prSet/>
      <dgm:spPr/>
      <dgm:t>
        <a:bodyPr/>
        <a:lstStyle/>
        <a:p>
          <a:r>
            <a:rPr lang="en-US"/>
            <a:t>Fold &amp; Reduce</a:t>
          </a:r>
        </a:p>
      </dgm:t>
    </dgm:pt>
    <dgm:pt modelId="{EE93AEC7-0AE8-4D58-89E9-21080074616E}" type="parTrans" cxnId="{D5011085-095C-4F41-BE5B-9C4290F5096B}">
      <dgm:prSet/>
      <dgm:spPr/>
      <dgm:t>
        <a:bodyPr/>
        <a:lstStyle/>
        <a:p>
          <a:endParaRPr lang="en-US"/>
        </a:p>
      </dgm:t>
    </dgm:pt>
    <dgm:pt modelId="{4F11A6E7-2235-4192-9B54-256E243F6AC4}" type="sibTrans" cxnId="{D5011085-095C-4F41-BE5B-9C4290F5096B}">
      <dgm:prSet/>
      <dgm:spPr/>
      <dgm:t>
        <a:bodyPr/>
        <a:lstStyle/>
        <a:p>
          <a:endParaRPr lang="en-US"/>
        </a:p>
      </dgm:t>
    </dgm:pt>
    <dgm:pt modelId="{1015B14D-6BC8-469B-9A06-8E4EDC4E103B}">
      <dgm:prSet/>
      <dgm:spPr/>
      <dgm:t>
        <a:bodyPr/>
        <a:lstStyle/>
        <a:p>
          <a:r>
            <a:rPr lang="en-US"/>
            <a:t>For Comprehensions</a:t>
          </a:r>
        </a:p>
      </dgm:t>
    </dgm:pt>
    <dgm:pt modelId="{6FE037E9-9174-4F59-84D8-D862D2D16BE7}" type="parTrans" cxnId="{D9A5FC87-5203-45F9-863B-B867413349D9}">
      <dgm:prSet/>
      <dgm:spPr/>
      <dgm:t>
        <a:bodyPr/>
        <a:lstStyle/>
        <a:p>
          <a:endParaRPr lang="en-US"/>
        </a:p>
      </dgm:t>
    </dgm:pt>
    <dgm:pt modelId="{9BB11236-E3E9-43F8-AFE4-C21A0A993FC6}" type="sibTrans" cxnId="{D9A5FC87-5203-45F9-863B-B867413349D9}">
      <dgm:prSet/>
      <dgm:spPr/>
      <dgm:t>
        <a:bodyPr/>
        <a:lstStyle/>
        <a:p>
          <a:endParaRPr lang="en-US"/>
        </a:p>
      </dgm:t>
    </dgm:pt>
    <dgm:pt modelId="{249032AE-A7BE-40C0-B1DF-EC751E7741C1}" type="pres">
      <dgm:prSet presAssocID="{D02FF0CB-E245-4C73-BEA8-494A93330473}" presName="root" presStyleCnt="0">
        <dgm:presLayoutVars>
          <dgm:dir/>
          <dgm:resizeHandles val="exact"/>
        </dgm:presLayoutVars>
      </dgm:prSet>
      <dgm:spPr/>
    </dgm:pt>
    <dgm:pt modelId="{E3D4CA63-FAED-4745-8E8D-8938FBC674F7}" type="pres">
      <dgm:prSet presAssocID="{F913B5A2-9C94-499D-A608-519981F8CB5C}" presName="compNode" presStyleCnt="0"/>
      <dgm:spPr/>
    </dgm:pt>
    <dgm:pt modelId="{C1759EEA-0C46-46E2-BEC4-B596AD1BF1DD}" type="pres">
      <dgm:prSet presAssocID="{F913B5A2-9C94-499D-A608-519981F8CB5C}" presName="bgRect" presStyleLbl="bgShp" presStyleIdx="0" presStyleCnt="6"/>
      <dgm:spPr/>
    </dgm:pt>
    <dgm:pt modelId="{185D0FA0-52B0-41B4-885A-C0950C2C1733}" type="pres">
      <dgm:prSet presAssocID="{F913B5A2-9C94-499D-A608-519981F8CB5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ckpack"/>
        </a:ext>
      </dgm:extLst>
    </dgm:pt>
    <dgm:pt modelId="{AD46DBB3-3139-4DCA-A060-863D17A3761A}" type="pres">
      <dgm:prSet presAssocID="{F913B5A2-9C94-499D-A608-519981F8CB5C}" presName="spaceRect" presStyleCnt="0"/>
      <dgm:spPr/>
    </dgm:pt>
    <dgm:pt modelId="{AC735852-55D4-461A-A054-F2F076AD3718}" type="pres">
      <dgm:prSet presAssocID="{F913B5A2-9C94-499D-A608-519981F8CB5C}" presName="parTx" presStyleLbl="revTx" presStyleIdx="0" presStyleCnt="6">
        <dgm:presLayoutVars>
          <dgm:chMax val="0"/>
          <dgm:chPref val="0"/>
        </dgm:presLayoutVars>
      </dgm:prSet>
      <dgm:spPr/>
    </dgm:pt>
    <dgm:pt modelId="{89A0C99C-24A2-4159-9ED3-DCEA35EA37D1}" type="pres">
      <dgm:prSet presAssocID="{5154E513-2BB0-4674-A0E4-1B7286E3AC7A}" presName="sibTrans" presStyleCnt="0"/>
      <dgm:spPr/>
    </dgm:pt>
    <dgm:pt modelId="{BECF143B-D857-4400-AF16-2EE423199894}" type="pres">
      <dgm:prSet presAssocID="{8382BE93-D3BC-462F-AC80-CAAE0C3791C1}" presName="compNode" presStyleCnt="0"/>
      <dgm:spPr/>
    </dgm:pt>
    <dgm:pt modelId="{E145B535-D291-4838-B11A-6A0A4330035B}" type="pres">
      <dgm:prSet presAssocID="{8382BE93-D3BC-462F-AC80-CAAE0C3791C1}" presName="bgRect" presStyleLbl="bgShp" presStyleIdx="1" presStyleCnt="6"/>
      <dgm:spPr/>
    </dgm:pt>
    <dgm:pt modelId="{B16E6366-4F73-4B1F-8015-4EC994E5EDD6}" type="pres">
      <dgm:prSet presAssocID="{8382BE93-D3BC-462F-AC80-CAAE0C3791C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730E44F5-3F57-4134-9507-8A5738D4EF98}" type="pres">
      <dgm:prSet presAssocID="{8382BE93-D3BC-462F-AC80-CAAE0C3791C1}" presName="spaceRect" presStyleCnt="0"/>
      <dgm:spPr/>
    </dgm:pt>
    <dgm:pt modelId="{7A6A0836-3F4E-41C2-AF30-BF8582240F7E}" type="pres">
      <dgm:prSet presAssocID="{8382BE93-D3BC-462F-AC80-CAAE0C3791C1}" presName="parTx" presStyleLbl="revTx" presStyleIdx="1" presStyleCnt="6">
        <dgm:presLayoutVars>
          <dgm:chMax val="0"/>
          <dgm:chPref val="0"/>
        </dgm:presLayoutVars>
      </dgm:prSet>
      <dgm:spPr/>
    </dgm:pt>
    <dgm:pt modelId="{CA870043-8B13-4D6A-9B21-F01206FDC180}" type="pres">
      <dgm:prSet presAssocID="{E2924530-08B9-436F-A4B5-CDB1A51E4FCB}" presName="sibTrans" presStyleCnt="0"/>
      <dgm:spPr/>
    </dgm:pt>
    <dgm:pt modelId="{B864BDFA-B3CD-47EA-B948-FAC2D3754DD7}" type="pres">
      <dgm:prSet presAssocID="{BFE4D252-D800-43BD-8F56-2E163A7F6331}" presName="compNode" presStyleCnt="0"/>
      <dgm:spPr/>
    </dgm:pt>
    <dgm:pt modelId="{FD613601-CDC4-4C74-A4C0-08809C1CA14B}" type="pres">
      <dgm:prSet presAssocID="{BFE4D252-D800-43BD-8F56-2E163A7F6331}" presName="bgRect" presStyleLbl="bgShp" presStyleIdx="2" presStyleCnt="6"/>
      <dgm:spPr/>
    </dgm:pt>
    <dgm:pt modelId="{3D5C1AF6-7636-45A8-98E1-3AC7FD3FBF2A}" type="pres">
      <dgm:prSet presAssocID="{BFE4D252-D800-43BD-8F56-2E163A7F633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st"/>
        </a:ext>
      </dgm:extLst>
    </dgm:pt>
    <dgm:pt modelId="{460F5BE1-A038-4DFA-BDC1-57A40259D52E}" type="pres">
      <dgm:prSet presAssocID="{BFE4D252-D800-43BD-8F56-2E163A7F6331}" presName="spaceRect" presStyleCnt="0"/>
      <dgm:spPr/>
    </dgm:pt>
    <dgm:pt modelId="{B1E22976-D50A-4A3C-8531-C730A9660979}" type="pres">
      <dgm:prSet presAssocID="{BFE4D252-D800-43BD-8F56-2E163A7F6331}" presName="parTx" presStyleLbl="revTx" presStyleIdx="2" presStyleCnt="6">
        <dgm:presLayoutVars>
          <dgm:chMax val="0"/>
          <dgm:chPref val="0"/>
        </dgm:presLayoutVars>
      </dgm:prSet>
      <dgm:spPr/>
    </dgm:pt>
    <dgm:pt modelId="{A9357493-B7B7-4E2E-BF54-123C98DAAF12}" type="pres">
      <dgm:prSet presAssocID="{5FAA5691-E89F-4A82-82A3-25E02DC4B66D}" presName="sibTrans" presStyleCnt="0"/>
      <dgm:spPr/>
    </dgm:pt>
    <dgm:pt modelId="{9FC7F251-36EC-4AAE-95D9-3BF0079C37AC}" type="pres">
      <dgm:prSet presAssocID="{CBCDF448-6610-41AD-AE38-A54CFB5E3B3B}" presName="compNode" presStyleCnt="0"/>
      <dgm:spPr/>
    </dgm:pt>
    <dgm:pt modelId="{C5C58E95-236A-4978-810E-55EC9DAFD05D}" type="pres">
      <dgm:prSet presAssocID="{CBCDF448-6610-41AD-AE38-A54CFB5E3B3B}" presName="bgRect" presStyleLbl="bgShp" presStyleIdx="3" presStyleCnt="6"/>
      <dgm:spPr/>
    </dgm:pt>
    <dgm:pt modelId="{4E7E3DE9-B622-4FD6-9A83-624BA130E97A}" type="pres">
      <dgm:prSet presAssocID="{CBCDF448-6610-41AD-AE38-A54CFB5E3B3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rawing Compass"/>
        </a:ext>
      </dgm:extLst>
    </dgm:pt>
    <dgm:pt modelId="{3CDA9A3C-F311-4190-A3AA-0F83F52D74B2}" type="pres">
      <dgm:prSet presAssocID="{CBCDF448-6610-41AD-AE38-A54CFB5E3B3B}" presName="spaceRect" presStyleCnt="0"/>
      <dgm:spPr/>
    </dgm:pt>
    <dgm:pt modelId="{316B1C27-0CE4-4CD7-B0AE-AB256FC4F8F3}" type="pres">
      <dgm:prSet presAssocID="{CBCDF448-6610-41AD-AE38-A54CFB5E3B3B}" presName="parTx" presStyleLbl="revTx" presStyleIdx="3" presStyleCnt="6">
        <dgm:presLayoutVars>
          <dgm:chMax val="0"/>
          <dgm:chPref val="0"/>
        </dgm:presLayoutVars>
      </dgm:prSet>
      <dgm:spPr/>
    </dgm:pt>
    <dgm:pt modelId="{3D9B4CB4-954C-4239-BF66-33463E443D45}" type="pres">
      <dgm:prSet presAssocID="{CD4D10F5-3625-4612-89FD-B946C4256DAE}" presName="sibTrans" presStyleCnt="0"/>
      <dgm:spPr/>
    </dgm:pt>
    <dgm:pt modelId="{8D6D1725-9425-4FD6-878B-1B03AD863BF1}" type="pres">
      <dgm:prSet presAssocID="{18CD49C7-72BC-474F-9BC5-2E020DB5B498}" presName="compNode" presStyleCnt="0"/>
      <dgm:spPr/>
    </dgm:pt>
    <dgm:pt modelId="{4E9523D2-97EC-491C-ACAE-94FACA330232}" type="pres">
      <dgm:prSet presAssocID="{18CD49C7-72BC-474F-9BC5-2E020DB5B498}" presName="bgRect" presStyleLbl="bgShp" presStyleIdx="4" presStyleCnt="6"/>
      <dgm:spPr/>
    </dgm:pt>
    <dgm:pt modelId="{E4D9A263-2702-45A3-83EB-BD402F25A5D2}" type="pres">
      <dgm:prSet presAssocID="{18CD49C7-72BC-474F-9BC5-2E020DB5B4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cissors"/>
        </a:ext>
      </dgm:extLst>
    </dgm:pt>
    <dgm:pt modelId="{5509903C-4F01-4E26-A3C7-B92EAD66870A}" type="pres">
      <dgm:prSet presAssocID="{18CD49C7-72BC-474F-9BC5-2E020DB5B498}" presName="spaceRect" presStyleCnt="0"/>
      <dgm:spPr/>
    </dgm:pt>
    <dgm:pt modelId="{49378A89-2DEC-4833-A69C-CD96CC4991D2}" type="pres">
      <dgm:prSet presAssocID="{18CD49C7-72BC-474F-9BC5-2E020DB5B498}" presName="parTx" presStyleLbl="revTx" presStyleIdx="4" presStyleCnt="6">
        <dgm:presLayoutVars>
          <dgm:chMax val="0"/>
          <dgm:chPref val="0"/>
        </dgm:presLayoutVars>
      </dgm:prSet>
      <dgm:spPr/>
    </dgm:pt>
    <dgm:pt modelId="{61B84BB5-8059-41A6-9A79-8923C314EE40}" type="pres">
      <dgm:prSet presAssocID="{4F11A6E7-2235-4192-9B54-256E243F6AC4}" presName="sibTrans" presStyleCnt="0"/>
      <dgm:spPr/>
    </dgm:pt>
    <dgm:pt modelId="{755CBC0D-1472-46A2-81AC-6ED200FE1612}" type="pres">
      <dgm:prSet presAssocID="{1015B14D-6BC8-469B-9A06-8E4EDC4E103B}" presName="compNode" presStyleCnt="0"/>
      <dgm:spPr/>
    </dgm:pt>
    <dgm:pt modelId="{76FD88F8-BA4A-472C-B0CB-633EA7DA0D1D}" type="pres">
      <dgm:prSet presAssocID="{1015B14D-6BC8-469B-9A06-8E4EDC4E103B}" presName="bgRect" presStyleLbl="bgShp" presStyleIdx="5" presStyleCnt="6"/>
      <dgm:spPr/>
    </dgm:pt>
    <dgm:pt modelId="{5C4B7D1B-7991-45E4-8157-FC13BA545EB9}" type="pres">
      <dgm:prSet presAssocID="{1015B14D-6BC8-469B-9A06-8E4EDC4E103B}"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keleton"/>
        </a:ext>
      </dgm:extLst>
    </dgm:pt>
    <dgm:pt modelId="{636A3EFD-DC24-4C7A-B2B2-50B28D2CE63B}" type="pres">
      <dgm:prSet presAssocID="{1015B14D-6BC8-469B-9A06-8E4EDC4E103B}" presName="spaceRect" presStyleCnt="0"/>
      <dgm:spPr/>
    </dgm:pt>
    <dgm:pt modelId="{A55286F0-352C-40D3-83FF-CC5EDC2EC1C6}" type="pres">
      <dgm:prSet presAssocID="{1015B14D-6BC8-469B-9A06-8E4EDC4E103B}" presName="parTx" presStyleLbl="revTx" presStyleIdx="5" presStyleCnt="6">
        <dgm:presLayoutVars>
          <dgm:chMax val="0"/>
          <dgm:chPref val="0"/>
        </dgm:presLayoutVars>
      </dgm:prSet>
      <dgm:spPr/>
    </dgm:pt>
  </dgm:ptLst>
  <dgm:cxnLst>
    <dgm:cxn modelId="{9A48F20E-4DCB-40CC-8D5E-8826F2251095}" type="presOf" srcId="{BFE4D252-D800-43BD-8F56-2E163A7F6331}" destId="{B1E22976-D50A-4A3C-8531-C730A9660979}" srcOrd="0" destOrd="0" presId="urn:microsoft.com/office/officeart/2018/2/layout/IconVerticalSolidList"/>
    <dgm:cxn modelId="{1F497016-7463-439C-B220-32E81E655024}" srcId="{D02FF0CB-E245-4C73-BEA8-494A93330473}" destId="{BFE4D252-D800-43BD-8F56-2E163A7F6331}" srcOrd="2" destOrd="0" parTransId="{C7772DAD-2768-4623-9E70-0331E5F9D02A}" sibTransId="{5FAA5691-E89F-4A82-82A3-25E02DC4B66D}"/>
    <dgm:cxn modelId="{5E69B319-9DF6-4950-9FBE-5CD8CF144EA2}" type="presOf" srcId="{18CD49C7-72BC-474F-9BC5-2E020DB5B498}" destId="{49378A89-2DEC-4833-A69C-CD96CC4991D2}" srcOrd="0" destOrd="0" presId="urn:microsoft.com/office/officeart/2018/2/layout/IconVerticalSolidList"/>
    <dgm:cxn modelId="{3FB4582B-F16F-4C79-B0D3-E4CDD8B02F64}" type="presOf" srcId="{8382BE93-D3BC-462F-AC80-CAAE0C3791C1}" destId="{7A6A0836-3F4E-41C2-AF30-BF8582240F7E}" srcOrd="0" destOrd="0" presId="urn:microsoft.com/office/officeart/2018/2/layout/IconVerticalSolidList"/>
    <dgm:cxn modelId="{4630053E-5264-4227-949B-2F68D3C06D2E}" type="presOf" srcId="{D02FF0CB-E245-4C73-BEA8-494A93330473}" destId="{249032AE-A7BE-40C0-B1DF-EC751E7741C1}" srcOrd="0" destOrd="0" presId="urn:microsoft.com/office/officeart/2018/2/layout/IconVerticalSolidList"/>
    <dgm:cxn modelId="{8CD2FA5A-FB6C-4080-B47C-9C4A44E0FBA7}" type="presOf" srcId="{F913B5A2-9C94-499D-A608-519981F8CB5C}" destId="{AC735852-55D4-461A-A054-F2F076AD3718}" srcOrd="0" destOrd="0" presId="urn:microsoft.com/office/officeart/2018/2/layout/IconVerticalSolidList"/>
    <dgm:cxn modelId="{E0C75A6F-600A-4D1D-9D52-7B5907DD8612}" type="presOf" srcId="{1015B14D-6BC8-469B-9A06-8E4EDC4E103B}" destId="{A55286F0-352C-40D3-83FF-CC5EDC2EC1C6}" srcOrd="0" destOrd="0" presId="urn:microsoft.com/office/officeart/2018/2/layout/IconVerticalSolidList"/>
    <dgm:cxn modelId="{125C5977-E595-42D0-8042-6BF0A840F959}" srcId="{D02FF0CB-E245-4C73-BEA8-494A93330473}" destId="{CBCDF448-6610-41AD-AE38-A54CFB5E3B3B}" srcOrd="3" destOrd="0" parTransId="{AC92ADC2-3B9A-4496-8D9D-49EC77C21AD7}" sibTransId="{CD4D10F5-3625-4612-89FD-B946C4256DAE}"/>
    <dgm:cxn modelId="{D5011085-095C-4F41-BE5B-9C4290F5096B}" srcId="{D02FF0CB-E245-4C73-BEA8-494A93330473}" destId="{18CD49C7-72BC-474F-9BC5-2E020DB5B498}" srcOrd="4" destOrd="0" parTransId="{EE93AEC7-0AE8-4D58-89E9-21080074616E}" sibTransId="{4F11A6E7-2235-4192-9B54-256E243F6AC4}"/>
    <dgm:cxn modelId="{D9A5FC87-5203-45F9-863B-B867413349D9}" srcId="{D02FF0CB-E245-4C73-BEA8-494A93330473}" destId="{1015B14D-6BC8-469B-9A06-8E4EDC4E103B}" srcOrd="5" destOrd="0" parTransId="{6FE037E9-9174-4F59-84D8-D862D2D16BE7}" sibTransId="{9BB11236-E3E9-43F8-AFE4-C21A0A993FC6}"/>
    <dgm:cxn modelId="{4DF31F91-8972-4213-BFCA-D4FB872603F8}" type="presOf" srcId="{CBCDF448-6610-41AD-AE38-A54CFB5E3B3B}" destId="{316B1C27-0CE4-4CD7-B0AE-AB256FC4F8F3}" srcOrd="0" destOrd="0" presId="urn:microsoft.com/office/officeart/2018/2/layout/IconVerticalSolidList"/>
    <dgm:cxn modelId="{45097898-9D65-4263-BC07-4D3C2BAA482A}" srcId="{D02FF0CB-E245-4C73-BEA8-494A93330473}" destId="{F913B5A2-9C94-499D-A608-519981F8CB5C}" srcOrd="0" destOrd="0" parTransId="{B7EB4CB7-76B0-4F28-8007-98987A4E1181}" sibTransId="{5154E513-2BB0-4674-A0E4-1B7286E3AC7A}"/>
    <dgm:cxn modelId="{49CD1FB6-47E1-42D9-A50C-6D612A1AE416}" srcId="{D02FF0CB-E245-4C73-BEA8-494A93330473}" destId="{8382BE93-D3BC-462F-AC80-CAAE0C3791C1}" srcOrd="1" destOrd="0" parTransId="{470EC032-900D-4E36-90A2-B3456480E50F}" sibTransId="{E2924530-08B9-436F-A4B5-CDB1A51E4FCB}"/>
    <dgm:cxn modelId="{B0124935-6AA2-4660-B856-D5675F9EA897}" type="presParOf" srcId="{249032AE-A7BE-40C0-B1DF-EC751E7741C1}" destId="{E3D4CA63-FAED-4745-8E8D-8938FBC674F7}" srcOrd="0" destOrd="0" presId="urn:microsoft.com/office/officeart/2018/2/layout/IconVerticalSolidList"/>
    <dgm:cxn modelId="{6C290643-627A-4677-896D-56441E69CDA7}" type="presParOf" srcId="{E3D4CA63-FAED-4745-8E8D-8938FBC674F7}" destId="{C1759EEA-0C46-46E2-BEC4-B596AD1BF1DD}" srcOrd="0" destOrd="0" presId="urn:microsoft.com/office/officeart/2018/2/layout/IconVerticalSolidList"/>
    <dgm:cxn modelId="{773AD4D7-21C5-45E2-B3A6-6A86EBCEBB8B}" type="presParOf" srcId="{E3D4CA63-FAED-4745-8E8D-8938FBC674F7}" destId="{185D0FA0-52B0-41B4-885A-C0950C2C1733}" srcOrd="1" destOrd="0" presId="urn:microsoft.com/office/officeart/2018/2/layout/IconVerticalSolidList"/>
    <dgm:cxn modelId="{1DCE84F1-3697-41AE-AF7E-C0688DF914FA}" type="presParOf" srcId="{E3D4CA63-FAED-4745-8E8D-8938FBC674F7}" destId="{AD46DBB3-3139-4DCA-A060-863D17A3761A}" srcOrd="2" destOrd="0" presId="urn:microsoft.com/office/officeart/2018/2/layout/IconVerticalSolidList"/>
    <dgm:cxn modelId="{D4678E55-B1B1-470E-871C-88950C90044F}" type="presParOf" srcId="{E3D4CA63-FAED-4745-8E8D-8938FBC674F7}" destId="{AC735852-55D4-461A-A054-F2F076AD3718}" srcOrd="3" destOrd="0" presId="urn:microsoft.com/office/officeart/2018/2/layout/IconVerticalSolidList"/>
    <dgm:cxn modelId="{2E9F1FAF-95C0-4043-8089-67ABF4988DCB}" type="presParOf" srcId="{249032AE-A7BE-40C0-B1DF-EC751E7741C1}" destId="{89A0C99C-24A2-4159-9ED3-DCEA35EA37D1}" srcOrd="1" destOrd="0" presId="urn:microsoft.com/office/officeart/2018/2/layout/IconVerticalSolidList"/>
    <dgm:cxn modelId="{5C67F767-9EC2-43EB-90DB-0756EA377999}" type="presParOf" srcId="{249032AE-A7BE-40C0-B1DF-EC751E7741C1}" destId="{BECF143B-D857-4400-AF16-2EE423199894}" srcOrd="2" destOrd="0" presId="urn:microsoft.com/office/officeart/2018/2/layout/IconVerticalSolidList"/>
    <dgm:cxn modelId="{491FD0D5-F354-4E22-B798-E31F9BEE36AF}" type="presParOf" srcId="{BECF143B-D857-4400-AF16-2EE423199894}" destId="{E145B535-D291-4838-B11A-6A0A4330035B}" srcOrd="0" destOrd="0" presId="urn:microsoft.com/office/officeart/2018/2/layout/IconVerticalSolidList"/>
    <dgm:cxn modelId="{AA29628C-EE55-4297-92D2-550BDB8D90EE}" type="presParOf" srcId="{BECF143B-D857-4400-AF16-2EE423199894}" destId="{B16E6366-4F73-4B1F-8015-4EC994E5EDD6}" srcOrd="1" destOrd="0" presId="urn:microsoft.com/office/officeart/2018/2/layout/IconVerticalSolidList"/>
    <dgm:cxn modelId="{48A6418F-8D22-4753-BBCB-E20746B6CB93}" type="presParOf" srcId="{BECF143B-D857-4400-AF16-2EE423199894}" destId="{730E44F5-3F57-4134-9507-8A5738D4EF98}" srcOrd="2" destOrd="0" presId="urn:microsoft.com/office/officeart/2018/2/layout/IconVerticalSolidList"/>
    <dgm:cxn modelId="{9AA746CD-1CC0-4854-B6A8-825AAF061CFF}" type="presParOf" srcId="{BECF143B-D857-4400-AF16-2EE423199894}" destId="{7A6A0836-3F4E-41C2-AF30-BF8582240F7E}" srcOrd="3" destOrd="0" presId="urn:microsoft.com/office/officeart/2018/2/layout/IconVerticalSolidList"/>
    <dgm:cxn modelId="{54889C91-5A22-4BF6-8D06-6A304F4F42D4}" type="presParOf" srcId="{249032AE-A7BE-40C0-B1DF-EC751E7741C1}" destId="{CA870043-8B13-4D6A-9B21-F01206FDC180}" srcOrd="3" destOrd="0" presId="urn:microsoft.com/office/officeart/2018/2/layout/IconVerticalSolidList"/>
    <dgm:cxn modelId="{3216E8A2-2218-4126-A668-7CF12E4C1DAE}" type="presParOf" srcId="{249032AE-A7BE-40C0-B1DF-EC751E7741C1}" destId="{B864BDFA-B3CD-47EA-B948-FAC2D3754DD7}" srcOrd="4" destOrd="0" presId="urn:microsoft.com/office/officeart/2018/2/layout/IconVerticalSolidList"/>
    <dgm:cxn modelId="{99C6E0A0-4BF8-45C8-8044-86B34927EA3F}" type="presParOf" srcId="{B864BDFA-B3CD-47EA-B948-FAC2D3754DD7}" destId="{FD613601-CDC4-4C74-A4C0-08809C1CA14B}" srcOrd="0" destOrd="0" presId="urn:microsoft.com/office/officeart/2018/2/layout/IconVerticalSolidList"/>
    <dgm:cxn modelId="{070627A5-052A-4F46-ACDF-90000A914CAE}" type="presParOf" srcId="{B864BDFA-B3CD-47EA-B948-FAC2D3754DD7}" destId="{3D5C1AF6-7636-45A8-98E1-3AC7FD3FBF2A}" srcOrd="1" destOrd="0" presId="urn:microsoft.com/office/officeart/2018/2/layout/IconVerticalSolidList"/>
    <dgm:cxn modelId="{4625C4E8-CCCA-4B38-9C62-0CD3BD008645}" type="presParOf" srcId="{B864BDFA-B3CD-47EA-B948-FAC2D3754DD7}" destId="{460F5BE1-A038-4DFA-BDC1-57A40259D52E}" srcOrd="2" destOrd="0" presId="urn:microsoft.com/office/officeart/2018/2/layout/IconVerticalSolidList"/>
    <dgm:cxn modelId="{4D98AEC6-D4E8-48DA-8E26-59A9A7B8A5D4}" type="presParOf" srcId="{B864BDFA-B3CD-47EA-B948-FAC2D3754DD7}" destId="{B1E22976-D50A-4A3C-8531-C730A9660979}" srcOrd="3" destOrd="0" presId="urn:microsoft.com/office/officeart/2018/2/layout/IconVerticalSolidList"/>
    <dgm:cxn modelId="{622D2641-3622-4943-86CC-1AAAE9ABA2C5}" type="presParOf" srcId="{249032AE-A7BE-40C0-B1DF-EC751E7741C1}" destId="{A9357493-B7B7-4E2E-BF54-123C98DAAF12}" srcOrd="5" destOrd="0" presId="urn:microsoft.com/office/officeart/2018/2/layout/IconVerticalSolidList"/>
    <dgm:cxn modelId="{FAE3FEF5-2AFE-47F1-874A-BFD355C217DB}" type="presParOf" srcId="{249032AE-A7BE-40C0-B1DF-EC751E7741C1}" destId="{9FC7F251-36EC-4AAE-95D9-3BF0079C37AC}" srcOrd="6" destOrd="0" presId="urn:microsoft.com/office/officeart/2018/2/layout/IconVerticalSolidList"/>
    <dgm:cxn modelId="{A4A96947-B7D8-462F-9AFE-9D8504F125BA}" type="presParOf" srcId="{9FC7F251-36EC-4AAE-95D9-3BF0079C37AC}" destId="{C5C58E95-236A-4978-810E-55EC9DAFD05D}" srcOrd="0" destOrd="0" presId="urn:microsoft.com/office/officeart/2018/2/layout/IconVerticalSolidList"/>
    <dgm:cxn modelId="{BADD061D-7045-42E7-A53E-0B73ECC9AA3D}" type="presParOf" srcId="{9FC7F251-36EC-4AAE-95D9-3BF0079C37AC}" destId="{4E7E3DE9-B622-4FD6-9A83-624BA130E97A}" srcOrd="1" destOrd="0" presId="urn:microsoft.com/office/officeart/2018/2/layout/IconVerticalSolidList"/>
    <dgm:cxn modelId="{DA8FDCDB-2B3D-4302-AACB-4D69170A7E8A}" type="presParOf" srcId="{9FC7F251-36EC-4AAE-95D9-3BF0079C37AC}" destId="{3CDA9A3C-F311-4190-A3AA-0F83F52D74B2}" srcOrd="2" destOrd="0" presId="urn:microsoft.com/office/officeart/2018/2/layout/IconVerticalSolidList"/>
    <dgm:cxn modelId="{CE766679-2EAB-485A-9491-79369A9AE393}" type="presParOf" srcId="{9FC7F251-36EC-4AAE-95D9-3BF0079C37AC}" destId="{316B1C27-0CE4-4CD7-B0AE-AB256FC4F8F3}" srcOrd="3" destOrd="0" presId="urn:microsoft.com/office/officeart/2018/2/layout/IconVerticalSolidList"/>
    <dgm:cxn modelId="{2D554042-ACB1-42BB-9EE0-2FF540E3C249}" type="presParOf" srcId="{249032AE-A7BE-40C0-B1DF-EC751E7741C1}" destId="{3D9B4CB4-954C-4239-BF66-33463E443D45}" srcOrd="7" destOrd="0" presId="urn:microsoft.com/office/officeart/2018/2/layout/IconVerticalSolidList"/>
    <dgm:cxn modelId="{9B6ACC49-74CC-4532-8EAA-0A930DF9B7EA}" type="presParOf" srcId="{249032AE-A7BE-40C0-B1DF-EC751E7741C1}" destId="{8D6D1725-9425-4FD6-878B-1B03AD863BF1}" srcOrd="8" destOrd="0" presId="urn:microsoft.com/office/officeart/2018/2/layout/IconVerticalSolidList"/>
    <dgm:cxn modelId="{71E685E6-9C0C-47E9-8C78-F5F53B5FCE7C}" type="presParOf" srcId="{8D6D1725-9425-4FD6-878B-1B03AD863BF1}" destId="{4E9523D2-97EC-491C-ACAE-94FACA330232}" srcOrd="0" destOrd="0" presId="urn:microsoft.com/office/officeart/2018/2/layout/IconVerticalSolidList"/>
    <dgm:cxn modelId="{F1145C61-A995-437D-BFCC-0A70658BD2BD}" type="presParOf" srcId="{8D6D1725-9425-4FD6-878B-1B03AD863BF1}" destId="{E4D9A263-2702-45A3-83EB-BD402F25A5D2}" srcOrd="1" destOrd="0" presId="urn:microsoft.com/office/officeart/2018/2/layout/IconVerticalSolidList"/>
    <dgm:cxn modelId="{B95750C3-23C4-4AE6-B28D-0E92856E5C73}" type="presParOf" srcId="{8D6D1725-9425-4FD6-878B-1B03AD863BF1}" destId="{5509903C-4F01-4E26-A3C7-B92EAD66870A}" srcOrd="2" destOrd="0" presId="urn:microsoft.com/office/officeart/2018/2/layout/IconVerticalSolidList"/>
    <dgm:cxn modelId="{10D1D8D9-DC00-4421-9B7C-368617C1B1F1}" type="presParOf" srcId="{8D6D1725-9425-4FD6-878B-1B03AD863BF1}" destId="{49378A89-2DEC-4833-A69C-CD96CC4991D2}" srcOrd="3" destOrd="0" presId="urn:microsoft.com/office/officeart/2018/2/layout/IconVerticalSolidList"/>
    <dgm:cxn modelId="{88EED2B1-8EBE-4EBF-A9E4-FC09B59DE2C8}" type="presParOf" srcId="{249032AE-A7BE-40C0-B1DF-EC751E7741C1}" destId="{61B84BB5-8059-41A6-9A79-8923C314EE40}" srcOrd="9" destOrd="0" presId="urn:microsoft.com/office/officeart/2018/2/layout/IconVerticalSolidList"/>
    <dgm:cxn modelId="{6E5BCD44-83E6-4297-A5E7-B90646A8EA25}" type="presParOf" srcId="{249032AE-A7BE-40C0-B1DF-EC751E7741C1}" destId="{755CBC0D-1472-46A2-81AC-6ED200FE1612}" srcOrd="10" destOrd="0" presId="urn:microsoft.com/office/officeart/2018/2/layout/IconVerticalSolidList"/>
    <dgm:cxn modelId="{9E6030C8-0B8A-428B-BF09-B8A242783F01}" type="presParOf" srcId="{755CBC0D-1472-46A2-81AC-6ED200FE1612}" destId="{76FD88F8-BA4A-472C-B0CB-633EA7DA0D1D}" srcOrd="0" destOrd="0" presId="urn:microsoft.com/office/officeart/2018/2/layout/IconVerticalSolidList"/>
    <dgm:cxn modelId="{675F994E-B89E-421E-B4CF-2EFD9F33C60E}" type="presParOf" srcId="{755CBC0D-1472-46A2-81AC-6ED200FE1612}" destId="{5C4B7D1B-7991-45E4-8157-FC13BA545EB9}" srcOrd="1" destOrd="0" presId="urn:microsoft.com/office/officeart/2018/2/layout/IconVerticalSolidList"/>
    <dgm:cxn modelId="{40AFFA34-C0EF-46A5-B859-12B4DC99DE9D}" type="presParOf" srcId="{755CBC0D-1472-46A2-81AC-6ED200FE1612}" destId="{636A3EFD-DC24-4C7A-B2B2-50B28D2CE63B}" srcOrd="2" destOrd="0" presId="urn:microsoft.com/office/officeart/2018/2/layout/IconVerticalSolidList"/>
    <dgm:cxn modelId="{6E3A6D3B-1F39-4F95-81E8-8C6FFDD7635E}" type="presParOf" srcId="{755CBC0D-1472-46A2-81AC-6ED200FE1612}" destId="{A55286F0-352C-40D3-83FF-CC5EDC2EC1C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ABA9842-3043-4FAB-8D3C-5B83BBB3B43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3F34EDE-F76A-431E-B8CC-9375E0B76DE1}">
      <dgm:prSet/>
      <dgm:spPr/>
      <dgm:t>
        <a:bodyPr/>
        <a:lstStyle/>
        <a:p>
          <a:r>
            <a:rPr lang="en-US"/>
            <a:t>Read XML and ouput JSON using:</a:t>
          </a:r>
        </a:p>
      </dgm:t>
    </dgm:pt>
    <dgm:pt modelId="{2F3CE862-E988-4E5E-8617-15DAE8391D4A}" type="parTrans" cxnId="{2C832B1F-8144-46AA-AA66-0C6361FD0459}">
      <dgm:prSet/>
      <dgm:spPr/>
      <dgm:t>
        <a:bodyPr/>
        <a:lstStyle/>
        <a:p>
          <a:endParaRPr lang="en-US"/>
        </a:p>
      </dgm:t>
    </dgm:pt>
    <dgm:pt modelId="{EA6DA904-E88E-4497-A87C-D5048527F519}" type="sibTrans" cxnId="{2C832B1F-8144-46AA-AA66-0C6361FD0459}">
      <dgm:prSet/>
      <dgm:spPr/>
      <dgm:t>
        <a:bodyPr/>
        <a:lstStyle/>
        <a:p>
          <a:endParaRPr lang="en-US"/>
        </a:p>
      </dgm:t>
    </dgm:pt>
    <dgm:pt modelId="{BF7C4174-BA19-41D8-9530-9DFAAE506E56}">
      <dgm:prSet/>
      <dgm:spPr/>
      <dgm:t>
        <a:bodyPr/>
        <a:lstStyle/>
        <a:p>
          <a:r>
            <a:rPr lang="en-US"/>
            <a:t>Azure Function</a:t>
          </a:r>
        </a:p>
      </dgm:t>
    </dgm:pt>
    <dgm:pt modelId="{94075DD0-5817-44A1-8FA4-BEA8792B68AF}" type="parTrans" cxnId="{A95C126E-E3D7-4444-9D1D-25F1EA1560F1}">
      <dgm:prSet/>
      <dgm:spPr/>
      <dgm:t>
        <a:bodyPr/>
        <a:lstStyle/>
        <a:p>
          <a:endParaRPr lang="en-US"/>
        </a:p>
      </dgm:t>
    </dgm:pt>
    <dgm:pt modelId="{3AEF7C56-81D2-4639-A320-9AF68393B961}" type="sibTrans" cxnId="{A95C126E-E3D7-4444-9D1D-25F1EA1560F1}">
      <dgm:prSet/>
      <dgm:spPr/>
      <dgm:t>
        <a:bodyPr/>
        <a:lstStyle/>
        <a:p>
          <a:endParaRPr lang="en-US"/>
        </a:p>
      </dgm:t>
    </dgm:pt>
    <dgm:pt modelId="{85553301-D7D7-4AEC-B102-8E9F989171FE}">
      <dgm:prSet/>
      <dgm:spPr/>
      <dgm:t>
        <a:bodyPr/>
        <a:lstStyle/>
        <a:p>
          <a:r>
            <a:rPr lang="en-US"/>
            <a:t>Monad (Functional programming style)</a:t>
          </a:r>
        </a:p>
      </dgm:t>
    </dgm:pt>
    <dgm:pt modelId="{D9AF1A60-8AA4-4046-8E74-1C068BB114B7}" type="parTrans" cxnId="{ACDD85A4-0E86-411A-B10E-27E3B402BCD6}">
      <dgm:prSet/>
      <dgm:spPr/>
      <dgm:t>
        <a:bodyPr/>
        <a:lstStyle/>
        <a:p>
          <a:endParaRPr lang="en-US"/>
        </a:p>
      </dgm:t>
    </dgm:pt>
    <dgm:pt modelId="{8EF9FA37-EE03-4A4C-A733-9E76EFF5B3A7}" type="sibTrans" cxnId="{ACDD85A4-0E86-411A-B10E-27E3B402BCD6}">
      <dgm:prSet/>
      <dgm:spPr/>
      <dgm:t>
        <a:bodyPr/>
        <a:lstStyle/>
        <a:p>
          <a:endParaRPr lang="en-US"/>
        </a:p>
      </dgm:t>
    </dgm:pt>
    <dgm:pt modelId="{673EF99A-6178-4187-AD90-10ECFE760DBF}">
      <dgm:prSet/>
      <dgm:spPr/>
      <dgm:t>
        <a:bodyPr/>
        <a:lstStyle/>
        <a:p>
          <a:r>
            <a:rPr lang="en-GB"/>
            <a:t>Make sure you have </a:t>
          </a:r>
          <a:r>
            <a:rPr lang="en-GB">
              <a:hlinkClick xmlns:r="http://schemas.openxmlformats.org/officeDocument/2006/relationships" r:id="rId1"/>
            </a:rPr>
            <a:t>JDK 8</a:t>
          </a:r>
          <a:r>
            <a:rPr lang="en-GB"/>
            <a:t> installed and your JAVA_HOME set appropriately.</a:t>
          </a:r>
          <a:endParaRPr lang="en-US"/>
        </a:p>
      </dgm:t>
    </dgm:pt>
    <dgm:pt modelId="{5FC96222-1919-40B9-84D9-AAC2E3BA33CE}" type="parTrans" cxnId="{F1717473-51C3-4CE3-B496-831F58A8C88D}">
      <dgm:prSet/>
      <dgm:spPr/>
      <dgm:t>
        <a:bodyPr/>
        <a:lstStyle/>
        <a:p>
          <a:endParaRPr lang="en-US"/>
        </a:p>
      </dgm:t>
    </dgm:pt>
    <dgm:pt modelId="{A9B3A641-47EC-462A-941E-D725C74E1EDE}" type="sibTrans" cxnId="{F1717473-51C3-4CE3-B496-831F58A8C88D}">
      <dgm:prSet/>
      <dgm:spPr/>
      <dgm:t>
        <a:bodyPr/>
        <a:lstStyle/>
        <a:p>
          <a:endParaRPr lang="en-US"/>
        </a:p>
      </dgm:t>
    </dgm:pt>
    <dgm:pt modelId="{6EAE6F2B-1101-47D0-A9C7-BD7EAE0E8469}">
      <dgm:prSet/>
      <dgm:spPr/>
      <dgm:t>
        <a:bodyPr/>
        <a:lstStyle/>
        <a:p>
          <a:r>
            <a:rPr lang="en-GB">
              <a:hlinkClick xmlns:r="http://schemas.openxmlformats.org/officeDocument/2006/relationships" r:id="rId2"/>
            </a:rPr>
            <a:t>Install .NET Core</a:t>
          </a:r>
          <a:r>
            <a:rPr lang="en-GB"/>
            <a:t> (needed for the local function host)</a:t>
          </a:r>
          <a:endParaRPr lang="en-US"/>
        </a:p>
      </dgm:t>
    </dgm:pt>
    <dgm:pt modelId="{EABE9457-BD1C-4C4B-AD4B-A86BD6A1C2D1}" type="parTrans" cxnId="{710E5D2E-2349-479E-B58F-A5F7712B463B}">
      <dgm:prSet/>
      <dgm:spPr/>
      <dgm:t>
        <a:bodyPr/>
        <a:lstStyle/>
        <a:p>
          <a:endParaRPr lang="en-US"/>
        </a:p>
      </dgm:t>
    </dgm:pt>
    <dgm:pt modelId="{BC7A7E48-CCE4-42A7-B1B1-658F98AF206B}" type="sibTrans" cxnId="{710E5D2E-2349-479E-B58F-A5F7712B463B}">
      <dgm:prSet/>
      <dgm:spPr/>
      <dgm:t>
        <a:bodyPr/>
        <a:lstStyle/>
        <a:p>
          <a:endParaRPr lang="en-US"/>
        </a:p>
      </dgm:t>
    </dgm:pt>
    <dgm:pt modelId="{CD023507-D2DE-4058-87AA-5045DDD07058}">
      <dgm:prSet/>
      <dgm:spPr/>
      <dgm:t>
        <a:bodyPr/>
        <a:lstStyle/>
        <a:p>
          <a:r>
            <a:rPr lang="en-GB">
              <a:hlinkClick xmlns:r="http://schemas.openxmlformats.org/officeDocument/2006/relationships" r:id="rId3"/>
            </a:rPr>
            <a:t>Install the Azure Function Core Tools</a:t>
          </a:r>
          <a:r>
            <a:rPr lang="en-GB"/>
            <a:t> (this will help you run and debug your function locally before deploying)</a:t>
          </a:r>
          <a:endParaRPr lang="en-US"/>
        </a:p>
      </dgm:t>
    </dgm:pt>
    <dgm:pt modelId="{B45C4A7D-1915-4246-89D4-97A6CDE3C7BD}" type="parTrans" cxnId="{42F79456-EDC9-4680-B569-855F4456BBBA}">
      <dgm:prSet/>
      <dgm:spPr/>
      <dgm:t>
        <a:bodyPr/>
        <a:lstStyle/>
        <a:p>
          <a:endParaRPr lang="en-US"/>
        </a:p>
      </dgm:t>
    </dgm:pt>
    <dgm:pt modelId="{46549987-AAC3-4E5A-91AF-90344BDDCB92}" type="sibTrans" cxnId="{42F79456-EDC9-4680-B569-855F4456BBBA}">
      <dgm:prSet/>
      <dgm:spPr/>
      <dgm:t>
        <a:bodyPr/>
        <a:lstStyle/>
        <a:p>
          <a:endParaRPr lang="en-US"/>
        </a:p>
      </dgm:t>
    </dgm:pt>
    <dgm:pt modelId="{95A6CFCB-1B56-4A4D-B223-2E46BED4C660}">
      <dgm:prSet/>
      <dgm:spPr/>
      <dgm:t>
        <a:bodyPr/>
        <a:lstStyle/>
        <a:p>
          <a:r>
            <a:rPr lang="en-GB"/>
            <a:t>Install sbt</a:t>
          </a:r>
          <a:endParaRPr lang="en-US"/>
        </a:p>
      </dgm:t>
    </dgm:pt>
    <dgm:pt modelId="{B829F72B-13F7-441B-B44C-0D0146A557EC}" type="parTrans" cxnId="{F13BAE9E-85A0-4DEA-9CF5-DFC9C3E5BD9B}">
      <dgm:prSet/>
      <dgm:spPr/>
      <dgm:t>
        <a:bodyPr/>
        <a:lstStyle/>
        <a:p>
          <a:endParaRPr lang="en-US"/>
        </a:p>
      </dgm:t>
    </dgm:pt>
    <dgm:pt modelId="{00FE4F42-AA63-49D3-B667-07BB98FCA44D}" type="sibTrans" cxnId="{F13BAE9E-85A0-4DEA-9CF5-DFC9C3E5BD9B}">
      <dgm:prSet/>
      <dgm:spPr/>
      <dgm:t>
        <a:bodyPr/>
        <a:lstStyle/>
        <a:p>
          <a:endParaRPr lang="en-US"/>
        </a:p>
      </dgm:t>
    </dgm:pt>
    <dgm:pt modelId="{E1C7CC98-D081-4B54-8A57-E15207F7C18C}">
      <dgm:prSet/>
      <dgm:spPr/>
      <dgm:t>
        <a:bodyPr/>
        <a:lstStyle/>
        <a:p>
          <a:r>
            <a:rPr lang="en-GB">
              <a:hlinkClick xmlns:r="http://schemas.openxmlformats.org/officeDocument/2006/relationships" r:id="rId4"/>
            </a:rPr>
            <a:t>https://github.com/AnnaWykes/scalaforbigdata</a:t>
          </a:r>
          <a:endParaRPr lang="en-US"/>
        </a:p>
      </dgm:t>
    </dgm:pt>
    <dgm:pt modelId="{4ACCFEA8-CE25-4261-87C2-70E856DDEF24}" type="parTrans" cxnId="{9C195557-FE7A-4D08-89B5-6AF363F6718C}">
      <dgm:prSet/>
      <dgm:spPr/>
      <dgm:t>
        <a:bodyPr/>
        <a:lstStyle/>
        <a:p>
          <a:endParaRPr lang="en-US"/>
        </a:p>
      </dgm:t>
    </dgm:pt>
    <dgm:pt modelId="{C5AA1074-1B38-4054-8C6A-BC144285F9BF}" type="sibTrans" cxnId="{9C195557-FE7A-4D08-89B5-6AF363F6718C}">
      <dgm:prSet/>
      <dgm:spPr/>
      <dgm:t>
        <a:bodyPr/>
        <a:lstStyle/>
        <a:p>
          <a:endParaRPr lang="en-US"/>
        </a:p>
      </dgm:t>
    </dgm:pt>
    <dgm:pt modelId="{A3B3C007-48A4-4438-9395-C19B99AE32B8}" type="pres">
      <dgm:prSet presAssocID="{EABA9842-3043-4FAB-8D3C-5B83BBB3B43C}" presName="root" presStyleCnt="0">
        <dgm:presLayoutVars>
          <dgm:dir/>
          <dgm:resizeHandles val="exact"/>
        </dgm:presLayoutVars>
      </dgm:prSet>
      <dgm:spPr/>
    </dgm:pt>
    <dgm:pt modelId="{B94D765F-14AD-48F4-BEF5-27A9A6563C6D}" type="pres">
      <dgm:prSet presAssocID="{23F34EDE-F76A-431E-B8CC-9375E0B76DE1}" presName="compNode" presStyleCnt="0"/>
      <dgm:spPr/>
    </dgm:pt>
    <dgm:pt modelId="{658410DB-D44D-4B0F-B4A5-584A23FABE6D}" type="pres">
      <dgm:prSet presAssocID="{23F34EDE-F76A-431E-B8CC-9375E0B76DE1}" presName="bgRect" presStyleLbl="bgShp" presStyleIdx="0" presStyleCnt="6"/>
      <dgm:spPr/>
    </dgm:pt>
    <dgm:pt modelId="{19AB2688-DFAE-4108-BA25-597015D59EE4}" type="pres">
      <dgm:prSet presAssocID="{23F34EDE-F76A-431E-B8CC-9375E0B76DE1}" presName="iconRect" presStyleLbl="node1" presStyleIdx="0"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61CDBDC9-1F7E-454D-8B64-4E0C1D8B6A99}" type="pres">
      <dgm:prSet presAssocID="{23F34EDE-F76A-431E-B8CC-9375E0B76DE1}" presName="spaceRect" presStyleCnt="0"/>
      <dgm:spPr/>
    </dgm:pt>
    <dgm:pt modelId="{474B6331-C27E-43E4-9974-C350BCEA4DFC}" type="pres">
      <dgm:prSet presAssocID="{23F34EDE-F76A-431E-B8CC-9375E0B76DE1}" presName="parTx" presStyleLbl="revTx" presStyleIdx="0" presStyleCnt="7">
        <dgm:presLayoutVars>
          <dgm:chMax val="0"/>
          <dgm:chPref val="0"/>
        </dgm:presLayoutVars>
      </dgm:prSet>
      <dgm:spPr/>
    </dgm:pt>
    <dgm:pt modelId="{3CA79AF2-22F8-4571-B538-F6932398DA32}" type="pres">
      <dgm:prSet presAssocID="{23F34EDE-F76A-431E-B8CC-9375E0B76DE1}" presName="desTx" presStyleLbl="revTx" presStyleIdx="1" presStyleCnt="7">
        <dgm:presLayoutVars/>
      </dgm:prSet>
      <dgm:spPr/>
    </dgm:pt>
    <dgm:pt modelId="{9C6AAAAC-598F-4CD5-9604-C6B7E34B8DDE}" type="pres">
      <dgm:prSet presAssocID="{EA6DA904-E88E-4497-A87C-D5048527F519}" presName="sibTrans" presStyleCnt="0"/>
      <dgm:spPr/>
    </dgm:pt>
    <dgm:pt modelId="{9B98934C-FFEA-4339-8BE7-E8E0E765C006}" type="pres">
      <dgm:prSet presAssocID="{673EF99A-6178-4187-AD90-10ECFE760DBF}" presName="compNode" presStyleCnt="0"/>
      <dgm:spPr/>
    </dgm:pt>
    <dgm:pt modelId="{C078A27E-BDF7-436D-9CB6-645802DD4374}" type="pres">
      <dgm:prSet presAssocID="{673EF99A-6178-4187-AD90-10ECFE760DBF}" presName="bgRect" presStyleLbl="bgShp" presStyleIdx="1" presStyleCnt="6"/>
      <dgm:spPr/>
    </dgm:pt>
    <dgm:pt modelId="{E6AC3797-874E-41A6-B986-89FA3B91B856}" type="pres">
      <dgm:prSet presAssocID="{673EF99A-6178-4187-AD90-10ECFE760DBF}" presName="iconRect" presStyleLbl="node1" presStyleIdx="1"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owser Window"/>
        </a:ext>
      </dgm:extLst>
    </dgm:pt>
    <dgm:pt modelId="{F95CF4CF-9B5F-4DE5-A2E3-FCE875EC34D3}" type="pres">
      <dgm:prSet presAssocID="{673EF99A-6178-4187-AD90-10ECFE760DBF}" presName="spaceRect" presStyleCnt="0"/>
      <dgm:spPr/>
    </dgm:pt>
    <dgm:pt modelId="{FBEF7CBA-DC34-4FB2-8927-78EB4644BB0E}" type="pres">
      <dgm:prSet presAssocID="{673EF99A-6178-4187-AD90-10ECFE760DBF}" presName="parTx" presStyleLbl="revTx" presStyleIdx="2" presStyleCnt="7">
        <dgm:presLayoutVars>
          <dgm:chMax val="0"/>
          <dgm:chPref val="0"/>
        </dgm:presLayoutVars>
      </dgm:prSet>
      <dgm:spPr/>
    </dgm:pt>
    <dgm:pt modelId="{6BEF9591-6CE8-4588-A396-C81D66E6CE50}" type="pres">
      <dgm:prSet presAssocID="{A9B3A641-47EC-462A-941E-D725C74E1EDE}" presName="sibTrans" presStyleCnt="0"/>
      <dgm:spPr/>
    </dgm:pt>
    <dgm:pt modelId="{5CF8415B-1632-476A-800B-9210B1E8204F}" type="pres">
      <dgm:prSet presAssocID="{6EAE6F2B-1101-47D0-A9C7-BD7EAE0E8469}" presName="compNode" presStyleCnt="0"/>
      <dgm:spPr/>
    </dgm:pt>
    <dgm:pt modelId="{EACBC5F7-6EA4-49F9-B967-EB9D6D3F4CD1}" type="pres">
      <dgm:prSet presAssocID="{6EAE6F2B-1101-47D0-A9C7-BD7EAE0E8469}" presName="bgRect" presStyleLbl="bgShp" presStyleIdx="2" presStyleCnt="6"/>
      <dgm:spPr/>
    </dgm:pt>
    <dgm:pt modelId="{AE366A57-9EDC-4B53-A851-3408DC7CDB3C}" type="pres">
      <dgm:prSet presAssocID="{6EAE6F2B-1101-47D0-A9C7-BD7EAE0E8469}" presName="iconRect" presStyleLbl="node1" presStyleIdx="2"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cessor"/>
        </a:ext>
      </dgm:extLst>
    </dgm:pt>
    <dgm:pt modelId="{BCB12030-D54D-4A62-8AB9-6BF6C1A21E11}" type="pres">
      <dgm:prSet presAssocID="{6EAE6F2B-1101-47D0-A9C7-BD7EAE0E8469}" presName="spaceRect" presStyleCnt="0"/>
      <dgm:spPr/>
    </dgm:pt>
    <dgm:pt modelId="{6190EE46-FA70-4D21-864F-3A99ABFE6897}" type="pres">
      <dgm:prSet presAssocID="{6EAE6F2B-1101-47D0-A9C7-BD7EAE0E8469}" presName="parTx" presStyleLbl="revTx" presStyleIdx="3" presStyleCnt="7">
        <dgm:presLayoutVars>
          <dgm:chMax val="0"/>
          <dgm:chPref val="0"/>
        </dgm:presLayoutVars>
      </dgm:prSet>
      <dgm:spPr/>
    </dgm:pt>
    <dgm:pt modelId="{7293E381-7B6F-4815-B45F-1B3C0A6DFF9E}" type="pres">
      <dgm:prSet presAssocID="{BC7A7E48-CCE4-42A7-B1B1-658F98AF206B}" presName="sibTrans" presStyleCnt="0"/>
      <dgm:spPr/>
    </dgm:pt>
    <dgm:pt modelId="{E44E9D69-1A6B-4638-80BC-584DF9B38EBD}" type="pres">
      <dgm:prSet presAssocID="{CD023507-D2DE-4058-87AA-5045DDD07058}" presName="compNode" presStyleCnt="0"/>
      <dgm:spPr/>
    </dgm:pt>
    <dgm:pt modelId="{1A986697-0CE8-431F-8E9E-CE5977826A84}" type="pres">
      <dgm:prSet presAssocID="{CD023507-D2DE-4058-87AA-5045DDD07058}" presName="bgRect" presStyleLbl="bgShp" presStyleIdx="3" presStyleCnt="6"/>
      <dgm:spPr/>
    </dgm:pt>
    <dgm:pt modelId="{92D44BC2-7E5E-437C-ADE6-83C0315848B8}" type="pres">
      <dgm:prSet presAssocID="{CD023507-D2DE-4058-87AA-5045DDD07058}" presName="iconRect" presStyleLbl="node1" presStyleIdx="3"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Tools"/>
        </a:ext>
      </dgm:extLst>
    </dgm:pt>
    <dgm:pt modelId="{39398DA2-D720-4E47-B56C-19EB587BE5D7}" type="pres">
      <dgm:prSet presAssocID="{CD023507-D2DE-4058-87AA-5045DDD07058}" presName="spaceRect" presStyleCnt="0"/>
      <dgm:spPr/>
    </dgm:pt>
    <dgm:pt modelId="{25FA16B6-3CEA-4A68-A0AC-D488950E0AE7}" type="pres">
      <dgm:prSet presAssocID="{CD023507-D2DE-4058-87AA-5045DDD07058}" presName="parTx" presStyleLbl="revTx" presStyleIdx="4" presStyleCnt="7">
        <dgm:presLayoutVars>
          <dgm:chMax val="0"/>
          <dgm:chPref val="0"/>
        </dgm:presLayoutVars>
      </dgm:prSet>
      <dgm:spPr/>
    </dgm:pt>
    <dgm:pt modelId="{5EF9BD30-2280-46D8-B542-C5776B694976}" type="pres">
      <dgm:prSet presAssocID="{46549987-AAC3-4E5A-91AF-90344BDDCB92}" presName="sibTrans" presStyleCnt="0"/>
      <dgm:spPr/>
    </dgm:pt>
    <dgm:pt modelId="{B79A7E81-EB8C-4109-9697-C78B8E3D3288}" type="pres">
      <dgm:prSet presAssocID="{95A6CFCB-1B56-4A4D-B223-2E46BED4C660}" presName="compNode" presStyleCnt="0"/>
      <dgm:spPr/>
    </dgm:pt>
    <dgm:pt modelId="{8FEAAD24-5DE7-440A-9BCB-030B2FA5DA61}" type="pres">
      <dgm:prSet presAssocID="{95A6CFCB-1B56-4A4D-B223-2E46BED4C660}" presName="bgRect" presStyleLbl="bgShp" presStyleIdx="4" presStyleCnt="6"/>
      <dgm:spPr/>
    </dgm:pt>
    <dgm:pt modelId="{B77C0CC9-1038-4C6A-852A-1D4FAB917232}" type="pres">
      <dgm:prSet presAssocID="{95A6CFCB-1B56-4A4D-B223-2E46BED4C660}" presName="iconRect" presStyleLbl="node1" presStyleIdx="4" presStyleCnt="6"/>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Electrician"/>
        </a:ext>
      </dgm:extLst>
    </dgm:pt>
    <dgm:pt modelId="{80AA4682-15AC-4781-915A-B9FA8B950054}" type="pres">
      <dgm:prSet presAssocID="{95A6CFCB-1B56-4A4D-B223-2E46BED4C660}" presName="spaceRect" presStyleCnt="0"/>
      <dgm:spPr/>
    </dgm:pt>
    <dgm:pt modelId="{FCBED4DB-1816-43DE-A206-08DA536756B6}" type="pres">
      <dgm:prSet presAssocID="{95A6CFCB-1B56-4A4D-B223-2E46BED4C660}" presName="parTx" presStyleLbl="revTx" presStyleIdx="5" presStyleCnt="7">
        <dgm:presLayoutVars>
          <dgm:chMax val="0"/>
          <dgm:chPref val="0"/>
        </dgm:presLayoutVars>
      </dgm:prSet>
      <dgm:spPr/>
    </dgm:pt>
    <dgm:pt modelId="{C0AF11A0-CC07-49C0-AFD4-C81A4C90F5C1}" type="pres">
      <dgm:prSet presAssocID="{00FE4F42-AA63-49D3-B667-07BB98FCA44D}" presName="sibTrans" presStyleCnt="0"/>
      <dgm:spPr/>
    </dgm:pt>
    <dgm:pt modelId="{8529DAA2-141F-42B2-B819-08BCFDED9CC9}" type="pres">
      <dgm:prSet presAssocID="{E1C7CC98-D081-4B54-8A57-E15207F7C18C}" presName="compNode" presStyleCnt="0"/>
      <dgm:spPr/>
    </dgm:pt>
    <dgm:pt modelId="{0A977C94-D435-4041-B805-C744712978E3}" type="pres">
      <dgm:prSet presAssocID="{E1C7CC98-D081-4B54-8A57-E15207F7C18C}" presName="bgRect" presStyleLbl="bgShp" presStyleIdx="5" presStyleCnt="6"/>
      <dgm:spPr/>
    </dgm:pt>
    <dgm:pt modelId="{095A9E20-8BB8-4782-9E69-BBF4F2454C9D}" type="pres">
      <dgm:prSet presAssocID="{E1C7CC98-D081-4B54-8A57-E15207F7C18C}" presName="iconRect" presStyleLbl="node1" presStyleIdx="5" presStyleCnt="6"/>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Marker"/>
        </a:ext>
      </dgm:extLst>
    </dgm:pt>
    <dgm:pt modelId="{79393F2B-CA08-4DCA-AD4B-6A5ECDCEBB25}" type="pres">
      <dgm:prSet presAssocID="{E1C7CC98-D081-4B54-8A57-E15207F7C18C}" presName="spaceRect" presStyleCnt="0"/>
      <dgm:spPr/>
    </dgm:pt>
    <dgm:pt modelId="{3C711BF7-67D1-4E63-998F-A597C873FAE2}" type="pres">
      <dgm:prSet presAssocID="{E1C7CC98-D081-4B54-8A57-E15207F7C18C}" presName="parTx" presStyleLbl="revTx" presStyleIdx="6" presStyleCnt="7">
        <dgm:presLayoutVars>
          <dgm:chMax val="0"/>
          <dgm:chPref val="0"/>
        </dgm:presLayoutVars>
      </dgm:prSet>
      <dgm:spPr/>
    </dgm:pt>
  </dgm:ptLst>
  <dgm:cxnLst>
    <dgm:cxn modelId="{D87B9606-6928-4DF1-926D-F06CC0F33098}" type="presOf" srcId="{CD023507-D2DE-4058-87AA-5045DDD07058}" destId="{25FA16B6-3CEA-4A68-A0AC-D488950E0AE7}" srcOrd="0" destOrd="0" presId="urn:microsoft.com/office/officeart/2018/2/layout/IconVerticalSolidList"/>
    <dgm:cxn modelId="{2C832B1F-8144-46AA-AA66-0C6361FD0459}" srcId="{EABA9842-3043-4FAB-8D3C-5B83BBB3B43C}" destId="{23F34EDE-F76A-431E-B8CC-9375E0B76DE1}" srcOrd="0" destOrd="0" parTransId="{2F3CE862-E988-4E5E-8617-15DAE8391D4A}" sibTransId="{EA6DA904-E88E-4497-A87C-D5048527F519}"/>
    <dgm:cxn modelId="{BFA1D320-F504-464D-A4D8-C7865D505880}" type="presOf" srcId="{95A6CFCB-1B56-4A4D-B223-2E46BED4C660}" destId="{FCBED4DB-1816-43DE-A206-08DA536756B6}" srcOrd="0" destOrd="0" presId="urn:microsoft.com/office/officeart/2018/2/layout/IconVerticalSolidList"/>
    <dgm:cxn modelId="{1C264424-F280-47E5-928D-0EC32B513198}" type="presOf" srcId="{6EAE6F2B-1101-47D0-A9C7-BD7EAE0E8469}" destId="{6190EE46-FA70-4D21-864F-3A99ABFE6897}" srcOrd="0" destOrd="0" presId="urn:microsoft.com/office/officeart/2018/2/layout/IconVerticalSolidList"/>
    <dgm:cxn modelId="{710E5D2E-2349-479E-B58F-A5F7712B463B}" srcId="{EABA9842-3043-4FAB-8D3C-5B83BBB3B43C}" destId="{6EAE6F2B-1101-47D0-A9C7-BD7EAE0E8469}" srcOrd="2" destOrd="0" parTransId="{EABE9457-BD1C-4C4B-AD4B-A86BD6A1C2D1}" sibTransId="{BC7A7E48-CCE4-42A7-B1B1-658F98AF206B}"/>
    <dgm:cxn modelId="{47660B30-AEBB-4898-9073-3966DE8DD2CD}" type="presOf" srcId="{673EF99A-6178-4187-AD90-10ECFE760DBF}" destId="{FBEF7CBA-DC34-4FB2-8927-78EB4644BB0E}" srcOrd="0" destOrd="0" presId="urn:microsoft.com/office/officeart/2018/2/layout/IconVerticalSolidList"/>
    <dgm:cxn modelId="{882D7B32-9BAB-4EC2-AF00-5A6FA12D2D4E}" type="presOf" srcId="{E1C7CC98-D081-4B54-8A57-E15207F7C18C}" destId="{3C711BF7-67D1-4E63-998F-A597C873FAE2}" srcOrd="0" destOrd="0" presId="urn:microsoft.com/office/officeart/2018/2/layout/IconVerticalSolidList"/>
    <dgm:cxn modelId="{E46BD941-C387-4AB3-8300-7C2D40DAE928}" type="presOf" srcId="{EABA9842-3043-4FAB-8D3C-5B83BBB3B43C}" destId="{A3B3C007-48A4-4438-9395-C19B99AE32B8}" srcOrd="0" destOrd="0" presId="urn:microsoft.com/office/officeart/2018/2/layout/IconVerticalSolidList"/>
    <dgm:cxn modelId="{B0487E46-3288-44F7-A476-ACE23024FD2F}" type="presOf" srcId="{23F34EDE-F76A-431E-B8CC-9375E0B76DE1}" destId="{474B6331-C27E-43E4-9974-C350BCEA4DFC}" srcOrd="0" destOrd="0" presId="urn:microsoft.com/office/officeart/2018/2/layout/IconVerticalSolidList"/>
    <dgm:cxn modelId="{42F79456-EDC9-4680-B569-855F4456BBBA}" srcId="{EABA9842-3043-4FAB-8D3C-5B83BBB3B43C}" destId="{CD023507-D2DE-4058-87AA-5045DDD07058}" srcOrd="3" destOrd="0" parTransId="{B45C4A7D-1915-4246-89D4-97A6CDE3C7BD}" sibTransId="{46549987-AAC3-4E5A-91AF-90344BDDCB92}"/>
    <dgm:cxn modelId="{9C195557-FE7A-4D08-89B5-6AF363F6718C}" srcId="{EABA9842-3043-4FAB-8D3C-5B83BBB3B43C}" destId="{E1C7CC98-D081-4B54-8A57-E15207F7C18C}" srcOrd="5" destOrd="0" parTransId="{4ACCFEA8-CE25-4261-87C2-70E856DDEF24}" sibTransId="{C5AA1074-1B38-4054-8C6A-BC144285F9BF}"/>
    <dgm:cxn modelId="{A95C126E-E3D7-4444-9D1D-25F1EA1560F1}" srcId="{23F34EDE-F76A-431E-B8CC-9375E0B76DE1}" destId="{BF7C4174-BA19-41D8-9530-9DFAAE506E56}" srcOrd="0" destOrd="0" parTransId="{94075DD0-5817-44A1-8FA4-BEA8792B68AF}" sibTransId="{3AEF7C56-81D2-4639-A320-9AF68393B961}"/>
    <dgm:cxn modelId="{F1717473-51C3-4CE3-B496-831F58A8C88D}" srcId="{EABA9842-3043-4FAB-8D3C-5B83BBB3B43C}" destId="{673EF99A-6178-4187-AD90-10ECFE760DBF}" srcOrd="1" destOrd="0" parTransId="{5FC96222-1919-40B9-84D9-AAC2E3BA33CE}" sibTransId="{A9B3A641-47EC-462A-941E-D725C74E1EDE}"/>
    <dgm:cxn modelId="{111E2D98-CE98-4498-AA86-BA4BC518FDDF}" type="presOf" srcId="{BF7C4174-BA19-41D8-9530-9DFAAE506E56}" destId="{3CA79AF2-22F8-4571-B538-F6932398DA32}" srcOrd="0" destOrd="0" presId="urn:microsoft.com/office/officeart/2018/2/layout/IconVerticalSolidList"/>
    <dgm:cxn modelId="{F13BAE9E-85A0-4DEA-9CF5-DFC9C3E5BD9B}" srcId="{EABA9842-3043-4FAB-8D3C-5B83BBB3B43C}" destId="{95A6CFCB-1B56-4A4D-B223-2E46BED4C660}" srcOrd="4" destOrd="0" parTransId="{B829F72B-13F7-441B-B44C-0D0146A557EC}" sibTransId="{00FE4F42-AA63-49D3-B667-07BB98FCA44D}"/>
    <dgm:cxn modelId="{ACDD85A4-0E86-411A-B10E-27E3B402BCD6}" srcId="{23F34EDE-F76A-431E-B8CC-9375E0B76DE1}" destId="{85553301-D7D7-4AEC-B102-8E9F989171FE}" srcOrd="1" destOrd="0" parTransId="{D9AF1A60-8AA4-4046-8E74-1C068BB114B7}" sibTransId="{8EF9FA37-EE03-4A4C-A733-9E76EFF5B3A7}"/>
    <dgm:cxn modelId="{4B4456D1-2D14-482E-B327-DE71A76DA2FE}" type="presOf" srcId="{85553301-D7D7-4AEC-B102-8E9F989171FE}" destId="{3CA79AF2-22F8-4571-B538-F6932398DA32}" srcOrd="0" destOrd="1" presId="urn:microsoft.com/office/officeart/2018/2/layout/IconVerticalSolidList"/>
    <dgm:cxn modelId="{A568AB41-69F7-4C0B-8EC4-16896F9A93EE}" type="presParOf" srcId="{A3B3C007-48A4-4438-9395-C19B99AE32B8}" destId="{B94D765F-14AD-48F4-BEF5-27A9A6563C6D}" srcOrd="0" destOrd="0" presId="urn:microsoft.com/office/officeart/2018/2/layout/IconVerticalSolidList"/>
    <dgm:cxn modelId="{79A22EE7-F759-4B58-A9C7-CC65B545B0B3}" type="presParOf" srcId="{B94D765F-14AD-48F4-BEF5-27A9A6563C6D}" destId="{658410DB-D44D-4B0F-B4A5-584A23FABE6D}" srcOrd="0" destOrd="0" presId="urn:microsoft.com/office/officeart/2018/2/layout/IconVerticalSolidList"/>
    <dgm:cxn modelId="{3EBDD003-1184-4020-A50F-2AF216195D09}" type="presParOf" srcId="{B94D765F-14AD-48F4-BEF5-27A9A6563C6D}" destId="{19AB2688-DFAE-4108-BA25-597015D59EE4}" srcOrd="1" destOrd="0" presId="urn:microsoft.com/office/officeart/2018/2/layout/IconVerticalSolidList"/>
    <dgm:cxn modelId="{4E20829E-7EF3-4298-85E4-51D31BB118EC}" type="presParOf" srcId="{B94D765F-14AD-48F4-BEF5-27A9A6563C6D}" destId="{61CDBDC9-1F7E-454D-8B64-4E0C1D8B6A99}" srcOrd="2" destOrd="0" presId="urn:microsoft.com/office/officeart/2018/2/layout/IconVerticalSolidList"/>
    <dgm:cxn modelId="{C65A0825-C786-4316-A651-85B9EA52AFA0}" type="presParOf" srcId="{B94D765F-14AD-48F4-BEF5-27A9A6563C6D}" destId="{474B6331-C27E-43E4-9974-C350BCEA4DFC}" srcOrd="3" destOrd="0" presId="urn:microsoft.com/office/officeart/2018/2/layout/IconVerticalSolidList"/>
    <dgm:cxn modelId="{AA8BE852-7290-4026-AEED-CCADAF0D172A}" type="presParOf" srcId="{B94D765F-14AD-48F4-BEF5-27A9A6563C6D}" destId="{3CA79AF2-22F8-4571-B538-F6932398DA32}" srcOrd="4" destOrd="0" presId="urn:microsoft.com/office/officeart/2018/2/layout/IconVerticalSolidList"/>
    <dgm:cxn modelId="{79FCCC4F-C0AE-47BF-BF25-3DAA0A6F10BB}" type="presParOf" srcId="{A3B3C007-48A4-4438-9395-C19B99AE32B8}" destId="{9C6AAAAC-598F-4CD5-9604-C6B7E34B8DDE}" srcOrd="1" destOrd="0" presId="urn:microsoft.com/office/officeart/2018/2/layout/IconVerticalSolidList"/>
    <dgm:cxn modelId="{10223E85-C946-4C05-85AE-85DD0E214176}" type="presParOf" srcId="{A3B3C007-48A4-4438-9395-C19B99AE32B8}" destId="{9B98934C-FFEA-4339-8BE7-E8E0E765C006}" srcOrd="2" destOrd="0" presId="urn:microsoft.com/office/officeart/2018/2/layout/IconVerticalSolidList"/>
    <dgm:cxn modelId="{02A84D7A-9646-4BD7-A577-8717C9EE8239}" type="presParOf" srcId="{9B98934C-FFEA-4339-8BE7-E8E0E765C006}" destId="{C078A27E-BDF7-436D-9CB6-645802DD4374}" srcOrd="0" destOrd="0" presId="urn:microsoft.com/office/officeart/2018/2/layout/IconVerticalSolidList"/>
    <dgm:cxn modelId="{7B16C637-BFA3-45C5-924F-17260DE4A4E1}" type="presParOf" srcId="{9B98934C-FFEA-4339-8BE7-E8E0E765C006}" destId="{E6AC3797-874E-41A6-B986-89FA3B91B856}" srcOrd="1" destOrd="0" presId="urn:microsoft.com/office/officeart/2018/2/layout/IconVerticalSolidList"/>
    <dgm:cxn modelId="{DF4AB8CD-BD1C-42A0-A7F9-82202DA67585}" type="presParOf" srcId="{9B98934C-FFEA-4339-8BE7-E8E0E765C006}" destId="{F95CF4CF-9B5F-4DE5-A2E3-FCE875EC34D3}" srcOrd="2" destOrd="0" presId="urn:microsoft.com/office/officeart/2018/2/layout/IconVerticalSolidList"/>
    <dgm:cxn modelId="{A40BACC0-CBCC-41EB-8E2A-232DE1E85110}" type="presParOf" srcId="{9B98934C-FFEA-4339-8BE7-E8E0E765C006}" destId="{FBEF7CBA-DC34-4FB2-8927-78EB4644BB0E}" srcOrd="3" destOrd="0" presId="urn:microsoft.com/office/officeart/2018/2/layout/IconVerticalSolidList"/>
    <dgm:cxn modelId="{24317133-5FB5-43C8-9B31-72C840E07DA2}" type="presParOf" srcId="{A3B3C007-48A4-4438-9395-C19B99AE32B8}" destId="{6BEF9591-6CE8-4588-A396-C81D66E6CE50}" srcOrd="3" destOrd="0" presId="urn:microsoft.com/office/officeart/2018/2/layout/IconVerticalSolidList"/>
    <dgm:cxn modelId="{D2D11393-ABC5-471D-AF6D-2CD1D5635A0B}" type="presParOf" srcId="{A3B3C007-48A4-4438-9395-C19B99AE32B8}" destId="{5CF8415B-1632-476A-800B-9210B1E8204F}" srcOrd="4" destOrd="0" presId="urn:microsoft.com/office/officeart/2018/2/layout/IconVerticalSolidList"/>
    <dgm:cxn modelId="{A18B007D-7B7F-4495-A909-844F27BE7CA1}" type="presParOf" srcId="{5CF8415B-1632-476A-800B-9210B1E8204F}" destId="{EACBC5F7-6EA4-49F9-B967-EB9D6D3F4CD1}" srcOrd="0" destOrd="0" presId="urn:microsoft.com/office/officeart/2018/2/layout/IconVerticalSolidList"/>
    <dgm:cxn modelId="{92550A8A-7455-407C-8B98-BCE4003FBBED}" type="presParOf" srcId="{5CF8415B-1632-476A-800B-9210B1E8204F}" destId="{AE366A57-9EDC-4B53-A851-3408DC7CDB3C}" srcOrd="1" destOrd="0" presId="urn:microsoft.com/office/officeart/2018/2/layout/IconVerticalSolidList"/>
    <dgm:cxn modelId="{22BA233C-A4DD-4527-BED1-0AF5B0490DC2}" type="presParOf" srcId="{5CF8415B-1632-476A-800B-9210B1E8204F}" destId="{BCB12030-D54D-4A62-8AB9-6BF6C1A21E11}" srcOrd="2" destOrd="0" presId="urn:microsoft.com/office/officeart/2018/2/layout/IconVerticalSolidList"/>
    <dgm:cxn modelId="{3891B33A-03D3-4AE6-9FCB-55AEF9CCEB66}" type="presParOf" srcId="{5CF8415B-1632-476A-800B-9210B1E8204F}" destId="{6190EE46-FA70-4D21-864F-3A99ABFE6897}" srcOrd="3" destOrd="0" presId="urn:microsoft.com/office/officeart/2018/2/layout/IconVerticalSolidList"/>
    <dgm:cxn modelId="{CFD7A17B-BE0E-4191-B911-BA843A051EED}" type="presParOf" srcId="{A3B3C007-48A4-4438-9395-C19B99AE32B8}" destId="{7293E381-7B6F-4815-B45F-1B3C0A6DFF9E}" srcOrd="5" destOrd="0" presId="urn:microsoft.com/office/officeart/2018/2/layout/IconVerticalSolidList"/>
    <dgm:cxn modelId="{3A220002-0827-4CAB-A6E0-1CBBB1F8CA96}" type="presParOf" srcId="{A3B3C007-48A4-4438-9395-C19B99AE32B8}" destId="{E44E9D69-1A6B-4638-80BC-584DF9B38EBD}" srcOrd="6" destOrd="0" presId="urn:microsoft.com/office/officeart/2018/2/layout/IconVerticalSolidList"/>
    <dgm:cxn modelId="{155C52CA-625A-4C32-BAD6-4D146AF91A6D}" type="presParOf" srcId="{E44E9D69-1A6B-4638-80BC-584DF9B38EBD}" destId="{1A986697-0CE8-431F-8E9E-CE5977826A84}" srcOrd="0" destOrd="0" presId="urn:microsoft.com/office/officeart/2018/2/layout/IconVerticalSolidList"/>
    <dgm:cxn modelId="{A531BEEE-8F87-4EE1-90A1-09D9039F4DEE}" type="presParOf" srcId="{E44E9D69-1A6B-4638-80BC-584DF9B38EBD}" destId="{92D44BC2-7E5E-437C-ADE6-83C0315848B8}" srcOrd="1" destOrd="0" presId="urn:microsoft.com/office/officeart/2018/2/layout/IconVerticalSolidList"/>
    <dgm:cxn modelId="{674F6342-C319-4D62-8797-3E35434439E2}" type="presParOf" srcId="{E44E9D69-1A6B-4638-80BC-584DF9B38EBD}" destId="{39398DA2-D720-4E47-B56C-19EB587BE5D7}" srcOrd="2" destOrd="0" presId="urn:microsoft.com/office/officeart/2018/2/layout/IconVerticalSolidList"/>
    <dgm:cxn modelId="{2C8246DB-278A-443E-9C4A-5EC643476DD1}" type="presParOf" srcId="{E44E9D69-1A6B-4638-80BC-584DF9B38EBD}" destId="{25FA16B6-3CEA-4A68-A0AC-D488950E0AE7}" srcOrd="3" destOrd="0" presId="urn:microsoft.com/office/officeart/2018/2/layout/IconVerticalSolidList"/>
    <dgm:cxn modelId="{067D9547-E343-452E-A961-1872A530DDE6}" type="presParOf" srcId="{A3B3C007-48A4-4438-9395-C19B99AE32B8}" destId="{5EF9BD30-2280-46D8-B542-C5776B694976}" srcOrd="7" destOrd="0" presId="urn:microsoft.com/office/officeart/2018/2/layout/IconVerticalSolidList"/>
    <dgm:cxn modelId="{C522E702-B756-461B-9050-D9A6CD1E244F}" type="presParOf" srcId="{A3B3C007-48A4-4438-9395-C19B99AE32B8}" destId="{B79A7E81-EB8C-4109-9697-C78B8E3D3288}" srcOrd="8" destOrd="0" presId="urn:microsoft.com/office/officeart/2018/2/layout/IconVerticalSolidList"/>
    <dgm:cxn modelId="{830FDBCC-87FC-40ED-865C-EB3F3523297B}" type="presParOf" srcId="{B79A7E81-EB8C-4109-9697-C78B8E3D3288}" destId="{8FEAAD24-5DE7-440A-9BCB-030B2FA5DA61}" srcOrd="0" destOrd="0" presId="urn:microsoft.com/office/officeart/2018/2/layout/IconVerticalSolidList"/>
    <dgm:cxn modelId="{2033285D-96A5-4AA4-81AB-77B681D7DA76}" type="presParOf" srcId="{B79A7E81-EB8C-4109-9697-C78B8E3D3288}" destId="{B77C0CC9-1038-4C6A-852A-1D4FAB917232}" srcOrd="1" destOrd="0" presId="urn:microsoft.com/office/officeart/2018/2/layout/IconVerticalSolidList"/>
    <dgm:cxn modelId="{30D492DE-1F57-4F8B-B811-C0756336797E}" type="presParOf" srcId="{B79A7E81-EB8C-4109-9697-C78B8E3D3288}" destId="{80AA4682-15AC-4781-915A-B9FA8B950054}" srcOrd="2" destOrd="0" presId="urn:microsoft.com/office/officeart/2018/2/layout/IconVerticalSolidList"/>
    <dgm:cxn modelId="{94670004-7971-4120-831D-0C1CA0EC80E4}" type="presParOf" srcId="{B79A7E81-EB8C-4109-9697-C78B8E3D3288}" destId="{FCBED4DB-1816-43DE-A206-08DA536756B6}" srcOrd="3" destOrd="0" presId="urn:microsoft.com/office/officeart/2018/2/layout/IconVerticalSolidList"/>
    <dgm:cxn modelId="{D1410E05-1973-4AB2-BC6F-4E3877363282}" type="presParOf" srcId="{A3B3C007-48A4-4438-9395-C19B99AE32B8}" destId="{C0AF11A0-CC07-49C0-AFD4-C81A4C90F5C1}" srcOrd="9" destOrd="0" presId="urn:microsoft.com/office/officeart/2018/2/layout/IconVerticalSolidList"/>
    <dgm:cxn modelId="{1863FEBC-10C4-435E-A1C4-2A056FE86C26}" type="presParOf" srcId="{A3B3C007-48A4-4438-9395-C19B99AE32B8}" destId="{8529DAA2-141F-42B2-B819-08BCFDED9CC9}" srcOrd="10" destOrd="0" presId="urn:microsoft.com/office/officeart/2018/2/layout/IconVerticalSolidList"/>
    <dgm:cxn modelId="{CEF56854-336B-4779-9E93-FE5DC039F099}" type="presParOf" srcId="{8529DAA2-141F-42B2-B819-08BCFDED9CC9}" destId="{0A977C94-D435-4041-B805-C744712978E3}" srcOrd="0" destOrd="0" presId="urn:microsoft.com/office/officeart/2018/2/layout/IconVerticalSolidList"/>
    <dgm:cxn modelId="{D0C27393-3D79-40F9-A4A3-670A766D7676}" type="presParOf" srcId="{8529DAA2-141F-42B2-B819-08BCFDED9CC9}" destId="{095A9E20-8BB8-4782-9E69-BBF4F2454C9D}" srcOrd="1" destOrd="0" presId="urn:microsoft.com/office/officeart/2018/2/layout/IconVerticalSolidList"/>
    <dgm:cxn modelId="{58B0073B-4778-431C-99A3-E846F248D08A}" type="presParOf" srcId="{8529DAA2-141F-42B2-B819-08BCFDED9CC9}" destId="{79393F2B-CA08-4DCA-AD4B-6A5ECDCEBB25}" srcOrd="2" destOrd="0" presId="urn:microsoft.com/office/officeart/2018/2/layout/IconVerticalSolidList"/>
    <dgm:cxn modelId="{E5F85C6C-FD10-4D2A-9FE2-DEBBAF2FE87B}" type="presParOf" srcId="{8529DAA2-141F-42B2-B819-08BCFDED9CC9}" destId="{3C711BF7-67D1-4E63-998F-A597C873FAE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2EB6A9-2182-4447-A09D-E0DBF78DA57D}">
      <dsp:nvSpPr>
        <dsp:cNvPr id="0" name=""/>
        <dsp:cNvSpPr/>
      </dsp:nvSpPr>
      <dsp:spPr>
        <a:xfrm>
          <a:off x="0" y="105191"/>
          <a:ext cx="6545199" cy="959400"/>
        </a:xfrm>
        <a:prstGeom prst="roundRect">
          <a:avLst/>
        </a:prstGeom>
        <a:gradFill rotWithShape="0">
          <a:gsLst>
            <a:gs pos="0">
              <a:schemeClr val="accent5">
                <a:hueOff val="0"/>
                <a:satOff val="0"/>
                <a:lumOff val="0"/>
                <a:alphaOff val="0"/>
                <a:tint val="98000"/>
                <a:lumMod val="100000"/>
              </a:schemeClr>
            </a:gs>
            <a:gs pos="100000">
              <a:schemeClr val="accent5">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a:t>A BIT OF THEORY</a:t>
          </a:r>
        </a:p>
      </dsp:txBody>
      <dsp:txXfrm>
        <a:off x="46834" y="152025"/>
        <a:ext cx="6451531" cy="865732"/>
      </dsp:txXfrm>
    </dsp:sp>
    <dsp:sp modelId="{82197303-9945-3646-BA62-D02BE2F06456}">
      <dsp:nvSpPr>
        <dsp:cNvPr id="0" name=""/>
        <dsp:cNvSpPr/>
      </dsp:nvSpPr>
      <dsp:spPr>
        <a:xfrm>
          <a:off x="0" y="1064591"/>
          <a:ext cx="6545199"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7810" tIns="50800" rIns="284480" bIns="50800" numCol="1" spcCol="1270" anchor="t" anchorCtr="0">
          <a:noAutofit/>
        </a:bodyPr>
        <a:lstStyle/>
        <a:p>
          <a:pPr marL="285750" lvl="1" indent="-285750" algn="l" defTabSz="1377950">
            <a:lnSpc>
              <a:spcPct val="90000"/>
            </a:lnSpc>
            <a:spcBef>
              <a:spcPct val="0"/>
            </a:spcBef>
            <a:spcAft>
              <a:spcPct val="20000"/>
            </a:spcAft>
            <a:buChar char="•"/>
          </a:pPr>
          <a:r>
            <a:rPr lang="en-US" sz="3100" kern="1200"/>
            <a:t>Scala overview</a:t>
          </a:r>
        </a:p>
        <a:p>
          <a:pPr marL="285750" lvl="1" indent="-285750" algn="l" defTabSz="1377950">
            <a:lnSpc>
              <a:spcPct val="90000"/>
            </a:lnSpc>
            <a:spcBef>
              <a:spcPct val="0"/>
            </a:spcBef>
            <a:spcAft>
              <a:spcPct val="20000"/>
            </a:spcAft>
            <a:buChar char="•"/>
          </a:pPr>
          <a:r>
            <a:rPr lang="en-US" sz="3100" kern="1200" dirty="0"/>
            <a:t>Functional Programming</a:t>
          </a:r>
        </a:p>
      </dsp:txBody>
      <dsp:txXfrm>
        <a:off x="0" y="1064591"/>
        <a:ext cx="6545199" cy="1076400"/>
      </dsp:txXfrm>
    </dsp:sp>
    <dsp:sp modelId="{2AC9F67C-73FD-BB4D-B604-0BE89535ED9F}">
      <dsp:nvSpPr>
        <dsp:cNvPr id="0" name=""/>
        <dsp:cNvSpPr/>
      </dsp:nvSpPr>
      <dsp:spPr>
        <a:xfrm>
          <a:off x="0" y="2140991"/>
          <a:ext cx="6545199" cy="959400"/>
        </a:xfrm>
        <a:prstGeom prst="roundRect">
          <a:avLst/>
        </a:prstGeom>
        <a:gradFill rotWithShape="0">
          <a:gsLst>
            <a:gs pos="0">
              <a:schemeClr val="accent5">
                <a:hueOff val="-2004937"/>
                <a:satOff val="1102"/>
                <a:lumOff val="5294"/>
                <a:alphaOff val="0"/>
                <a:tint val="98000"/>
                <a:lumMod val="100000"/>
              </a:schemeClr>
            </a:gs>
            <a:gs pos="100000">
              <a:schemeClr val="accent5">
                <a:hueOff val="-2004937"/>
                <a:satOff val="1102"/>
                <a:lumOff val="5294"/>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dirty="0"/>
            <a:t>PRACTICAL</a:t>
          </a:r>
        </a:p>
      </dsp:txBody>
      <dsp:txXfrm>
        <a:off x="46834" y="2187825"/>
        <a:ext cx="6451531" cy="865732"/>
      </dsp:txXfrm>
    </dsp:sp>
    <dsp:sp modelId="{6280D987-1CF1-3546-97BC-77C9B1C775BD}">
      <dsp:nvSpPr>
        <dsp:cNvPr id="0" name=""/>
        <dsp:cNvSpPr/>
      </dsp:nvSpPr>
      <dsp:spPr>
        <a:xfrm>
          <a:off x="0" y="3100391"/>
          <a:ext cx="6545199" cy="1614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7810" tIns="50800" rIns="284480" bIns="50800" numCol="1" spcCol="1270" anchor="t" anchorCtr="0">
          <a:noAutofit/>
        </a:bodyPr>
        <a:lstStyle/>
        <a:p>
          <a:pPr marL="285750" lvl="1" indent="-285750" algn="l" defTabSz="1377950">
            <a:lnSpc>
              <a:spcPct val="90000"/>
            </a:lnSpc>
            <a:spcBef>
              <a:spcPct val="0"/>
            </a:spcBef>
            <a:spcAft>
              <a:spcPct val="20000"/>
            </a:spcAft>
            <a:buChar char="•"/>
          </a:pPr>
          <a:r>
            <a:rPr lang="en-US" sz="3100" kern="1200" dirty="0"/>
            <a:t>XML transformation to JSON</a:t>
          </a:r>
        </a:p>
        <a:p>
          <a:pPr marL="285750" lvl="1" indent="-285750" algn="l" defTabSz="1377950">
            <a:lnSpc>
              <a:spcPct val="90000"/>
            </a:lnSpc>
            <a:spcBef>
              <a:spcPct val="0"/>
            </a:spcBef>
            <a:spcAft>
              <a:spcPct val="20000"/>
            </a:spcAft>
            <a:buChar char="•"/>
          </a:pPr>
          <a:r>
            <a:rPr lang="en-US" sz="3100" kern="1200" dirty="0"/>
            <a:t>Write JSON Data to Data Lake Gen2</a:t>
          </a:r>
        </a:p>
        <a:p>
          <a:pPr marL="285750" lvl="1" indent="-285750" algn="l" defTabSz="1377950">
            <a:lnSpc>
              <a:spcPct val="90000"/>
            </a:lnSpc>
            <a:spcBef>
              <a:spcPct val="0"/>
            </a:spcBef>
            <a:spcAft>
              <a:spcPct val="20000"/>
            </a:spcAft>
            <a:buChar char="•"/>
          </a:pPr>
          <a:r>
            <a:rPr lang="en-US" sz="3100" kern="1200" dirty="0"/>
            <a:t>Refine data using Azure Data Bricks</a:t>
          </a:r>
        </a:p>
      </dsp:txBody>
      <dsp:txXfrm>
        <a:off x="0" y="3100391"/>
        <a:ext cx="6545199" cy="16145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B40117-B372-DD4C-8479-D3D74597F50E}">
      <dsp:nvSpPr>
        <dsp:cNvPr id="0" name=""/>
        <dsp:cNvSpPr/>
      </dsp:nvSpPr>
      <dsp:spPr>
        <a:xfrm>
          <a:off x="0" y="51779"/>
          <a:ext cx="5741533" cy="1652661"/>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In its entity, Scala is a programming language that combines two quite distinct programming paradigms, containing the features of both object-oriented and function-oriented languages</a:t>
          </a:r>
          <a:endParaRPr lang="en-US" sz="1900" kern="1200"/>
        </a:p>
      </dsp:txBody>
      <dsp:txXfrm>
        <a:off x="80676" y="132455"/>
        <a:ext cx="5580181" cy="1491309"/>
      </dsp:txXfrm>
    </dsp:sp>
    <dsp:sp modelId="{5DE8BDBA-AFAB-9F4B-969C-DCAD8C93709B}">
      <dsp:nvSpPr>
        <dsp:cNvPr id="0" name=""/>
        <dsp:cNvSpPr/>
      </dsp:nvSpPr>
      <dsp:spPr>
        <a:xfrm>
          <a:off x="0" y="1759160"/>
          <a:ext cx="5741533" cy="1652661"/>
        </a:xfrm>
        <a:prstGeom prst="roundRect">
          <a:avLst/>
        </a:prstGeom>
        <a:solidFill>
          <a:schemeClr val="accent2">
            <a:hueOff val="-1555074"/>
            <a:satOff val="-8227"/>
            <a:lumOff val="-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Scala's static types help avoid bugs in complex applications, and its JVM and JavaScript runtimes let you build high-performance systems with easy access to huge ecosystems of libraries</a:t>
          </a:r>
          <a:endParaRPr lang="en-US" sz="1900" kern="1200"/>
        </a:p>
      </dsp:txBody>
      <dsp:txXfrm>
        <a:off x="80676" y="1839836"/>
        <a:ext cx="5580181" cy="1491309"/>
      </dsp:txXfrm>
    </dsp:sp>
    <dsp:sp modelId="{D9838B9B-E4A8-0740-8080-94B3A44C2769}">
      <dsp:nvSpPr>
        <dsp:cNvPr id="0" name=""/>
        <dsp:cNvSpPr/>
      </dsp:nvSpPr>
      <dsp:spPr>
        <a:xfrm>
          <a:off x="0" y="3466542"/>
          <a:ext cx="5741533" cy="1652661"/>
        </a:xfrm>
        <a:prstGeom prst="roundRect">
          <a:avLst/>
        </a:prstGeom>
        <a:solidFill>
          <a:schemeClr val="accent2">
            <a:hueOff val="-3110148"/>
            <a:satOff val="-16453"/>
            <a:lumOff val="-627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What is </a:t>
          </a:r>
          <a:r>
            <a:rPr lang="en-GB" sz="1900" b="1" kern="1200"/>
            <a:t>Scala used for</a:t>
          </a:r>
          <a:r>
            <a:rPr lang="en-GB" sz="1900" kern="1200"/>
            <a:t>? A lot of things, ranging from machine learning to web apps. As a high-level general purpose language, </a:t>
          </a:r>
          <a:r>
            <a:rPr lang="en-GB" sz="1900" b="1" kern="1200"/>
            <a:t>Scala</a:t>
          </a:r>
          <a:r>
            <a:rPr lang="en-GB" sz="1900" kern="1200"/>
            <a:t> boasts an extensive range of possible applications. </a:t>
          </a:r>
          <a:r>
            <a:rPr lang="en-GB" sz="1900" b="1" kern="1200"/>
            <a:t>Scala</a:t>
          </a:r>
          <a:r>
            <a:rPr lang="en-GB" sz="1900" kern="1200"/>
            <a:t> allows developers to make good </a:t>
          </a:r>
          <a:r>
            <a:rPr lang="en-GB" sz="1900" b="1" kern="1200"/>
            <a:t>use of</a:t>
          </a:r>
          <a:r>
            <a:rPr lang="en-GB" sz="1900" kern="1200"/>
            <a:t> standard JVM features and Java libraries</a:t>
          </a:r>
          <a:endParaRPr lang="en-US" sz="1900" kern="1200"/>
        </a:p>
      </dsp:txBody>
      <dsp:txXfrm>
        <a:off x="80676" y="3547218"/>
        <a:ext cx="5580181" cy="14913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B1AE08-5EE6-2945-B0F4-BB221404BF32}">
      <dsp:nvSpPr>
        <dsp:cNvPr id="0" name=""/>
        <dsp:cNvSpPr/>
      </dsp:nvSpPr>
      <dsp:spPr>
        <a:xfrm>
          <a:off x="0" y="2524"/>
          <a:ext cx="5741533" cy="0"/>
        </a:xfrm>
        <a:prstGeom prst="lin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2CAF85-3A75-CC46-8F63-3A0237647C9B}">
      <dsp:nvSpPr>
        <dsp:cNvPr id="0" name=""/>
        <dsp:cNvSpPr/>
      </dsp:nvSpPr>
      <dsp:spPr>
        <a:xfrm>
          <a:off x="0" y="2524"/>
          <a:ext cx="5741533" cy="860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Professionals want to learn and use transferable, portable skills in their day job</a:t>
          </a:r>
        </a:p>
      </dsp:txBody>
      <dsp:txXfrm>
        <a:off x="0" y="2524"/>
        <a:ext cx="5741533" cy="860988"/>
      </dsp:txXfrm>
    </dsp:sp>
    <dsp:sp modelId="{E95B27B5-91CB-1144-890E-17C7DB59D76B}">
      <dsp:nvSpPr>
        <dsp:cNvPr id="0" name=""/>
        <dsp:cNvSpPr/>
      </dsp:nvSpPr>
      <dsp:spPr>
        <a:xfrm>
          <a:off x="0" y="863513"/>
          <a:ext cx="5741533" cy="0"/>
        </a:xfrm>
        <a:prstGeom prst="lin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C91F27-05B9-2D45-B7EB-72EE2D7FF3CF}">
      <dsp:nvSpPr>
        <dsp:cNvPr id="0" name=""/>
        <dsp:cNvSpPr/>
      </dsp:nvSpPr>
      <dsp:spPr>
        <a:xfrm>
          <a:off x="0" y="863513"/>
          <a:ext cx="5741533" cy="860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Scala is multipurpose, meaning you can use if for anything from a simple web app to ML</a:t>
          </a:r>
        </a:p>
      </dsp:txBody>
      <dsp:txXfrm>
        <a:off x="0" y="863513"/>
        <a:ext cx="5741533" cy="860988"/>
      </dsp:txXfrm>
    </dsp:sp>
    <dsp:sp modelId="{4EE78FF1-D614-D648-A4E7-46F968D06F88}">
      <dsp:nvSpPr>
        <dsp:cNvPr id="0" name=""/>
        <dsp:cNvSpPr/>
      </dsp:nvSpPr>
      <dsp:spPr>
        <a:xfrm>
          <a:off x="0" y="1724502"/>
          <a:ext cx="5741533" cy="0"/>
        </a:xfrm>
        <a:prstGeom prst="lin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519C8C-44BB-6843-A364-2B7FB58E47B1}">
      <dsp:nvSpPr>
        <dsp:cNvPr id="0" name=""/>
        <dsp:cNvSpPr/>
      </dsp:nvSpPr>
      <dsp:spPr>
        <a:xfrm>
          <a:off x="0" y="1724502"/>
          <a:ext cx="5741533" cy="860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Provides the opportunity to learn Functional Programming, allowing for easy transition into other languages such as  Haskell, F# and even Erlang if you’re crazy enough</a:t>
          </a:r>
        </a:p>
      </dsp:txBody>
      <dsp:txXfrm>
        <a:off x="0" y="1724502"/>
        <a:ext cx="5741533" cy="860988"/>
      </dsp:txXfrm>
    </dsp:sp>
    <dsp:sp modelId="{96225C00-3A6F-7E4B-A1F3-B50F03A4EB11}">
      <dsp:nvSpPr>
        <dsp:cNvPr id="0" name=""/>
        <dsp:cNvSpPr/>
      </dsp:nvSpPr>
      <dsp:spPr>
        <a:xfrm>
          <a:off x="0" y="2585491"/>
          <a:ext cx="5741533" cy="0"/>
        </a:xfrm>
        <a:prstGeom prst="lin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58536A-1EDF-A94F-8E2E-87220E64BA71}">
      <dsp:nvSpPr>
        <dsp:cNvPr id="0" name=""/>
        <dsp:cNvSpPr/>
      </dsp:nvSpPr>
      <dsp:spPr>
        <a:xfrm>
          <a:off x="0" y="2585491"/>
          <a:ext cx="5741533" cy="860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It is Type safe</a:t>
          </a:r>
        </a:p>
      </dsp:txBody>
      <dsp:txXfrm>
        <a:off x="0" y="2585491"/>
        <a:ext cx="5741533" cy="860988"/>
      </dsp:txXfrm>
    </dsp:sp>
    <dsp:sp modelId="{24CB7B87-79AF-D841-91A5-098EC7064B48}">
      <dsp:nvSpPr>
        <dsp:cNvPr id="0" name=""/>
        <dsp:cNvSpPr/>
      </dsp:nvSpPr>
      <dsp:spPr>
        <a:xfrm>
          <a:off x="0" y="3446480"/>
          <a:ext cx="5741533" cy="0"/>
        </a:xfrm>
        <a:prstGeom prst="lin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F92AB4-F9F0-2349-ABF2-12A9B7BD87A2}">
      <dsp:nvSpPr>
        <dsp:cNvPr id="0" name=""/>
        <dsp:cNvSpPr/>
      </dsp:nvSpPr>
      <dsp:spPr>
        <a:xfrm>
          <a:off x="0" y="3446480"/>
          <a:ext cx="5741533" cy="860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There’s a pool of well paid Jobs</a:t>
          </a:r>
        </a:p>
      </dsp:txBody>
      <dsp:txXfrm>
        <a:off x="0" y="3446480"/>
        <a:ext cx="5741533" cy="860988"/>
      </dsp:txXfrm>
    </dsp:sp>
    <dsp:sp modelId="{5A2C54A3-FB47-084D-B6CA-CE1AB95EAA3B}">
      <dsp:nvSpPr>
        <dsp:cNvPr id="0" name=""/>
        <dsp:cNvSpPr/>
      </dsp:nvSpPr>
      <dsp:spPr>
        <a:xfrm>
          <a:off x="0" y="4307469"/>
          <a:ext cx="5741533" cy="0"/>
        </a:xfrm>
        <a:prstGeom prst="lin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4B9602-B30E-B544-97F6-8F92CE0996A1}">
      <dsp:nvSpPr>
        <dsp:cNvPr id="0" name=""/>
        <dsp:cNvSpPr/>
      </dsp:nvSpPr>
      <dsp:spPr>
        <a:xfrm>
          <a:off x="0" y="4307469"/>
          <a:ext cx="5741533" cy="860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It has a solid community behind it</a:t>
          </a:r>
        </a:p>
      </dsp:txBody>
      <dsp:txXfrm>
        <a:off x="0" y="4307469"/>
        <a:ext cx="5741533" cy="8609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175DF7-BCCA-4F84-826C-3461AEAFC088}">
      <dsp:nvSpPr>
        <dsp:cNvPr id="0" name=""/>
        <dsp:cNvSpPr/>
      </dsp:nvSpPr>
      <dsp:spPr>
        <a:xfrm>
          <a:off x="0" y="5258"/>
          <a:ext cx="5886291" cy="137731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F866C3-DDF6-40D8-8BFC-E97CD8484EB8}">
      <dsp:nvSpPr>
        <dsp:cNvPr id="0" name=""/>
        <dsp:cNvSpPr/>
      </dsp:nvSpPr>
      <dsp:spPr>
        <a:xfrm>
          <a:off x="416637" y="315153"/>
          <a:ext cx="758262" cy="7575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53540CF-45DB-4FD4-9789-D4765ECF2ABE}">
      <dsp:nvSpPr>
        <dsp:cNvPr id="0" name=""/>
        <dsp:cNvSpPr/>
      </dsp:nvSpPr>
      <dsp:spPr>
        <a:xfrm>
          <a:off x="1591536" y="5258"/>
          <a:ext cx="3939440" cy="1549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986" tIns="163986" rIns="163986" bIns="163986" numCol="1" spcCol="1270" anchor="ctr" anchorCtr="0">
          <a:noAutofit/>
        </a:bodyPr>
        <a:lstStyle/>
        <a:p>
          <a:pPr marL="0" lvl="0" indent="0" algn="l" defTabSz="622300">
            <a:lnSpc>
              <a:spcPct val="90000"/>
            </a:lnSpc>
            <a:spcBef>
              <a:spcPct val="0"/>
            </a:spcBef>
            <a:spcAft>
              <a:spcPct val="35000"/>
            </a:spcAft>
            <a:buNone/>
          </a:pPr>
          <a:r>
            <a:rPr lang="en-GB" sz="1400" kern="1200" dirty="0" err="1"/>
            <a:t>DataBricks</a:t>
          </a:r>
          <a:r>
            <a:rPr lang="en-GB" sz="1400" kern="1200" dirty="0"/>
            <a:t> is an organization and big data processing platform founded by the creators of </a:t>
          </a:r>
          <a:r>
            <a:rPr lang="en-GB" sz="1400" u="sng" kern="1200" dirty="0">
              <a:hlinkClick xmlns:r="http://schemas.openxmlformats.org/officeDocument/2006/relationships" r:id="rId3"/>
            </a:rPr>
            <a:t>Apache Spark</a:t>
          </a:r>
          <a:r>
            <a:rPr lang="en-GB" sz="1400" kern="1200" dirty="0"/>
            <a:t>.</a:t>
          </a:r>
          <a:endParaRPr lang="en-US" sz="1400" kern="1200" dirty="0"/>
        </a:p>
      </dsp:txBody>
      <dsp:txXfrm>
        <a:off x="1591536" y="5258"/>
        <a:ext cx="3939440" cy="1549476"/>
      </dsp:txXfrm>
    </dsp:sp>
    <dsp:sp modelId="{D3E1C2D2-4FAF-4C4D-B99E-55C78F580ABF}">
      <dsp:nvSpPr>
        <dsp:cNvPr id="0" name=""/>
        <dsp:cNvSpPr/>
      </dsp:nvSpPr>
      <dsp:spPr>
        <a:xfrm>
          <a:off x="0" y="1857071"/>
          <a:ext cx="5886291" cy="137731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6C308F-D4A2-4CFF-A980-D26D4206F96D}">
      <dsp:nvSpPr>
        <dsp:cNvPr id="0" name=""/>
        <dsp:cNvSpPr/>
      </dsp:nvSpPr>
      <dsp:spPr>
        <a:xfrm>
          <a:off x="416637" y="2166967"/>
          <a:ext cx="758262" cy="757521"/>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D7022D5-1A78-4D47-9CD1-E6FD0395C5E6}">
      <dsp:nvSpPr>
        <dsp:cNvPr id="0" name=""/>
        <dsp:cNvSpPr/>
      </dsp:nvSpPr>
      <dsp:spPr>
        <a:xfrm>
          <a:off x="1591536" y="1857071"/>
          <a:ext cx="3939440" cy="1549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986" tIns="163986" rIns="163986" bIns="163986" numCol="1" spcCol="1270" anchor="ctr" anchorCtr="0">
          <a:noAutofit/>
        </a:bodyPr>
        <a:lstStyle/>
        <a:p>
          <a:pPr marL="0" lvl="0" indent="0" algn="l" defTabSz="622300">
            <a:lnSpc>
              <a:spcPct val="90000"/>
            </a:lnSpc>
            <a:spcBef>
              <a:spcPct val="0"/>
            </a:spcBef>
            <a:spcAft>
              <a:spcPct val="35000"/>
            </a:spcAft>
            <a:buNone/>
          </a:pPr>
          <a:r>
            <a:rPr lang="en-GB" sz="1400" kern="1200"/>
            <a:t>DataBricks was founded to provide an alternative to the </a:t>
          </a:r>
          <a:r>
            <a:rPr lang="en-GB" sz="1400" u="sng" kern="1200">
              <a:hlinkClick xmlns:r="http://schemas.openxmlformats.org/officeDocument/2006/relationships" r:id="rId6"/>
            </a:rPr>
            <a:t>MapReduce</a:t>
          </a:r>
          <a:r>
            <a:rPr lang="en-GB" sz="1400" kern="1200"/>
            <a:t> system and provides a just-in-time </a:t>
          </a:r>
          <a:r>
            <a:rPr lang="en-GB" sz="1400" u="sng" kern="1200">
              <a:hlinkClick xmlns:r="http://schemas.openxmlformats.org/officeDocument/2006/relationships" r:id="rId7"/>
            </a:rPr>
            <a:t>cloud</a:t>
          </a:r>
          <a:r>
            <a:rPr lang="en-GB" sz="1400" kern="1200"/>
            <a:t>-based platform for </a:t>
          </a:r>
          <a:r>
            <a:rPr lang="en-GB" sz="1400" u="sng" kern="1200">
              <a:hlinkClick xmlns:r="http://schemas.openxmlformats.org/officeDocument/2006/relationships" r:id="rId8"/>
            </a:rPr>
            <a:t>big data</a:t>
          </a:r>
          <a:r>
            <a:rPr lang="en-GB" sz="1400" kern="1200"/>
            <a:t> processing clients.</a:t>
          </a:r>
          <a:endParaRPr lang="en-US" sz="1400" kern="1200"/>
        </a:p>
      </dsp:txBody>
      <dsp:txXfrm>
        <a:off x="1591536" y="1857071"/>
        <a:ext cx="3939440" cy="1549476"/>
      </dsp:txXfrm>
    </dsp:sp>
    <dsp:sp modelId="{FF023ADE-273D-499D-990B-E58D159774EF}">
      <dsp:nvSpPr>
        <dsp:cNvPr id="0" name=""/>
        <dsp:cNvSpPr/>
      </dsp:nvSpPr>
      <dsp:spPr>
        <a:xfrm>
          <a:off x="0" y="3708885"/>
          <a:ext cx="5886291" cy="137731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2F1543-B885-4B61-8E77-10F8A9C51258}">
      <dsp:nvSpPr>
        <dsp:cNvPr id="0" name=""/>
        <dsp:cNvSpPr/>
      </dsp:nvSpPr>
      <dsp:spPr>
        <a:xfrm>
          <a:off x="417044" y="4018780"/>
          <a:ext cx="758262" cy="75752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5E73255-D160-4291-9CBE-34BA2CBAEDD7}">
      <dsp:nvSpPr>
        <dsp:cNvPr id="0" name=""/>
        <dsp:cNvSpPr/>
      </dsp:nvSpPr>
      <dsp:spPr>
        <a:xfrm>
          <a:off x="1592351" y="3708885"/>
          <a:ext cx="3939440" cy="1549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986" tIns="163986" rIns="163986" bIns="163986" numCol="1" spcCol="1270" anchor="ctr" anchorCtr="0">
          <a:noAutofit/>
        </a:bodyPr>
        <a:lstStyle/>
        <a:p>
          <a:pPr marL="0" lvl="0" indent="0" algn="l" defTabSz="622300">
            <a:lnSpc>
              <a:spcPct val="90000"/>
            </a:lnSpc>
            <a:spcBef>
              <a:spcPct val="0"/>
            </a:spcBef>
            <a:spcAft>
              <a:spcPct val="35000"/>
            </a:spcAft>
            <a:buNone/>
          </a:pPr>
          <a:r>
            <a:rPr lang="en-GB" sz="1400" kern="1200" dirty="0" err="1"/>
            <a:t>DataBricks</a:t>
          </a:r>
          <a:r>
            <a:rPr lang="en-GB" sz="1400" kern="1200" dirty="0"/>
            <a:t> was created for </a:t>
          </a:r>
          <a:r>
            <a:rPr lang="en-GB" sz="1400" u="sng" kern="1200" dirty="0">
              <a:hlinkClick xmlns:r="http://schemas.openxmlformats.org/officeDocument/2006/relationships" r:id="rId11"/>
            </a:rPr>
            <a:t>data scientists</a:t>
          </a:r>
          <a:r>
            <a:rPr lang="en-GB" sz="1400" kern="1200" dirty="0"/>
            <a:t>, engineers and analysts to help users integrate the fields of data science, engineering and the business behind them across the </a:t>
          </a:r>
          <a:r>
            <a:rPr lang="en-GB" sz="1400" u="sng" kern="1200" dirty="0">
              <a:hlinkClick xmlns:r="http://schemas.openxmlformats.org/officeDocument/2006/relationships" r:id="rId12"/>
            </a:rPr>
            <a:t>machine learning</a:t>
          </a:r>
          <a:r>
            <a:rPr lang="en-GB" sz="1400" kern="1200" dirty="0"/>
            <a:t> lifecycle. This integration helps to ease the processes from data preparation to experimentation and machine learning application deployment.</a:t>
          </a:r>
          <a:endParaRPr lang="en-US" sz="1400" kern="1200" dirty="0"/>
        </a:p>
      </dsp:txBody>
      <dsp:txXfrm>
        <a:off x="1592351" y="3708885"/>
        <a:ext cx="3939440" cy="154947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759EEA-0C46-46E2-BEC4-B596AD1BF1DD}">
      <dsp:nvSpPr>
        <dsp:cNvPr id="0" name=""/>
        <dsp:cNvSpPr/>
      </dsp:nvSpPr>
      <dsp:spPr>
        <a:xfrm>
          <a:off x="0" y="1672"/>
          <a:ext cx="5741533" cy="7127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5D0FA0-52B0-41B4-885A-C0950C2C1733}">
      <dsp:nvSpPr>
        <dsp:cNvPr id="0" name=""/>
        <dsp:cNvSpPr/>
      </dsp:nvSpPr>
      <dsp:spPr>
        <a:xfrm>
          <a:off x="215615" y="162047"/>
          <a:ext cx="392027" cy="3920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C735852-55D4-461A-A054-F2F076AD3718}">
      <dsp:nvSpPr>
        <dsp:cNvPr id="0" name=""/>
        <dsp:cNvSpPr/>
      </dsp:nvSpPr>
      <dsp:spPr>
        <a:xfrm>
          <a:off x="823258" y="1672"/>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844550">
            <a:lnSpc>
              <a:spcPct val="90000"/>
            </a:lnSpc>
            <a:spcBef>
              <a:spcPct val="0"/>
            </a:spcBef>
            <a:spcAft>
              <a:spcPct val="35000"/>
            </a:spcAft>
            <a:buNone/>
          </a:pPr>
          <a:r>
            <a:rPr lang="en-US" sz="1900" kern="1200"/>
            <a:t>Objects and Classes</a:t>
          </a:r>
        </a:p>
      </dsp:txBody>
      <dsp:txXfrm>
        <a:off x="823258" y="1672"/>
        <a:ext cx="4918275" cy="712777"/>
      </dsp:txXfrm>
    </dsp:sp>
    <dsp:sp modelId="{E145B535-D291-4838-B11A-6A0A4330035B}">
      <dsp:nvSpPr>
        <dsp:cNvPr id="0" name=""/>
        <dsp:cNvSpPr/>
      </dsp:nvSpPr>
      <dsp:spPr>
        <a:xfrm>
          <a:off x="0" y="892644"/>
          <a:ext cx="5741533" cy="7127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6E6366-4F73-4B1F-8015-4EC994E5EDD6}">
      <dsp:nvSpPr>
        <dsp:cNvPr id="0" name=""/>
        <dsp:cNvSpPr/>
      </dsp:nvSpPr>
      <dsp:spPr>
        <a:xfrm>
          <a:off x="215615" y="1053019"/>
          <a:ext cx="392027" cy="3920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A6A0836-3F4E-41C2-AF30-BF8582240F7E}">
      <dsp:nvSpPr>
        <dsp:cNvPr id="0" name=""/>
        <dsp:cNvSpPr/>
      </dsp:nvSpPr>
      <dsp:spPr>
        <a:xfrm>
          <a:off x="823258" y="892644"/>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844550">
            <a:lnSpc>
              <a:spcPct val="90000"/>
            </a:lnSpc>
            <a:spcBef>
              <a:spcPct val="0"/>
            </a:spcBef>
            <a:spcAft>
              <a:spcPct val="35000"/>
            </a:spcAft>
            <a:buNone/>
          </a:pPr>
          <a:r>
            <a:rPr lang="en-US" sz="1900" kern="1200"/>
            <a:t>Option</a:t>
          </a:r>
        </a:p>
      </dsp:txBody>
      <dsp:txXfrm>
        <a:off x="823258" y="892644"/>
        <a:ext cx="4918275" cy="712777"/>
      </dsp:txXfrm>
    </dsp:sp>
    <dsp:sp modelId="{FD613601-CDC4-4C74-A4C0-08809C1CA14B}">
      <dsp:nvSpPr>
        <dsp:cNvPr id="0" name=""/>
        <dsp:cNvSpPr/>
      </dsp:nvSpPr>
      <dsp:spPr>
        <a:xfrm>
          <a:off x="0" y="1783616"/>
          <a:ext cx="5741533" cy="7127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5C1AF6-7636-45A8-98E1-3AC7FD3FBF2A}">
      <dsp:nvSpPr>
        <dsp:cNvPr id="0" name=""/>
        <dsp:cNvSpPr/>
      </dsp:nvSpPr>
      <dsp:spPr>
        <a:xfrm>
          <a:off x="215615" y="1943991"/>
          <a:ext cx="392027" cy="3920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1E22976-D50A-4A3C-8531-C730A9660979}">
      <dsp:nvSpPr>
        <dsp:cNvPr id="0" name=""/>
        <dsp:cNvSpPr/>
      </dsp:nvSpPr>
      <dsp:spPr>
        <a:xfrm>
          <a:off x="823258" y="1783616"/>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844550">
            <a:lnSpc>
              <a:spcPct val="90000"/>
            </a:lnSpc>
            <a:spcBef>
              <a:spcPct val="0"/>
            </a:spcBef>
            <a:spcAft>
              <a:spcPct val="35000"/>
            </a:spcAft>
            <a:buNone/>
          </a:pPr>
          <a:r>
            <a:rPr lang="en-US" sz="1900" kern="1200"/>
            <a:t>Lists</a:t>
          </a:r>
        </a:p>
      </dsp:txBody>
      <dsp:txXfrm>
        <a:off x="823258" y="1783616"/>
        <a:ext cx="4918275" cy="712777"/>
      </dsp:txXfrm>
    </dsp:sp>
    <dsp:sp modelId="{C5C58E95-236A-4978-810E-55EC9DAFD05D}">
      <dsp:nvSpPr>
        <dsp:cNvPr id="0" name=""/>
        <dsp:cNvSpPr/>
      </dsp:nvSpPr>
      <dsp:spPr>
        <a:xfrm>
          <a:off x="0" y="2674588"/>
          <a:ext cx="5741533" cy="7127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7E3DE9-B622-4FD6-9A83-624BA130E97A}">
      <dsp:nvSpPr>
        <dsp:cNvPr id="0" name=""/>
        <dsp:cNvSpPr/>
      </dsp:nvSpPr>
      <dsp:spPr>
        <a:xfrm>
          <a:off x="215615" y="2834963"/>
          <a:ext cx="392027" cy="3920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16B1C27-0CE4-4CD7-B0AE-AB256FC4F8F3}">
      <dsp:nvSpPr>
        <dsp:cNvPr id="0" name=""/>
        <dsp:cNvSpPr/>
      </dsp:nvSpPr>
      <dsp:spPr>
        <a:xfrm>
          <a:off x="823258" y="2674588"/>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844550">
            <a:lnSpc>
              <a:spcPct val="90000"/>
            </a:lnSpc>
            <a:spcBef>
              <a:spcPct val="0"/>
            </a:spcBef>
            <a:spcAft>
              <a:spcPct val="35000"/>
            </a:spcAft>
            <a:buNone/>
          </a:pPr>
          <a:r>
            <a:rPr lang="en-US" sz="1900" kern="1200"/>
            <a:t>Map &amp; FlatMap</a:t>
          </a:r>
        </a:p>
      </dsp:txBody>
      <dsp:txXfrm>
        <a:off x="823258" y="2674588"/>
        <a:ext cx="4918275" cy="712777"/>
      </dsp:txXfrm>
    </dsp:sp>
    <dsp:sp modelId="{4E9523D2-97EC-491C-ACAE-94FACA330232}">
      <dsp:nvSpPr>
        <dsp:cNvPr id="0" name=""/>
        <dsp:cNvSpPr/>
      </dsp:nvSpPr>
      <dsp:spPr>
        <a:xfrm>
          <a:off x="0" y="3565560"/>
          <a:ext cx="5741533" cy="7127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D9A263-2702-45A3-83EB-BD402F25A5D2}">
      <dsp:nvSpPr>
        <dsp:cNvPr id="0" name=""/>
        <dsp:cNvSpPr/>
      </dsp:nvSpPr>
      <dsp:spPr>
        <a:xfrm>
          <a:off x="215615" y="3725935"/>
          <a:ext cx="392027" cy="39202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9378A89-2DEC-4833-A69C-CD96CC4991D2}">
      <dsp:nvSpPr>
        <dsp:cNvPr id="0" name=""/>
        <dsp:cNvSpPr/>
      </dsp:nvSpPr>
      <dsp:spPr>
        <a:xfrm>
          <a:off x="823258" y="3565560"/>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844550">
            <a:lnSpc>
              <a:spcPct val="90000"/>
            </a:lnSpc>
            <a:spcBef>
              <a:spcPct val="0"/>
            </a:spcBef>
            <a:spcAft>
              <a:spcPct val="35000"/>
            </a:spcAft>
            <a:buNone/>
          </a:pPr>
          <a:r>
            <a:rPr lang="en-US" sz="1900" kern="1200"/>
            <a:t>Fold &amp; Reduce</a:t>
          </a:r>
        </a:p>
      </dsp:txBody>
      <dsp:txXfrm>
        <a:off x="823258" y="3565560"/>
        <a:ext cx="4918275" cy="712777"/>
      </dsp:txXfrm>
    </dsp:sp>
    <dsp:sp modelId="{76FD88F8-BA4A-472C-B0CB-633EA7DA0D1D}">
      <dsp:nvSpPr>
        <dsp:cNvPr id="0" name=""/>
        <dsp:cNvSpPr/>
      </dsp:nvSpPr>
      <dsp:spPr>
        <a:xfrm>
          <a:off x="0" y="4456532"/>
          <a:ext cx="5741533" cy="7127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4B7D1B-7991-45E4-8157-FC13BA545EB9}">
      <dsp:nvSpPr>
        <dsp:cNvPr id="0" name=""/>
        <dsp:cNvSpPr/>
      </dsp:nvSpPr>
      <dsp:spPr>
        <a:xfrm>
          <a:off x="215615" y="4616907"/>
          <a:ext cx="392027" cy="39202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55286F0-352C-40D3-83FF-CC5EDC2EC1C6}">
      <dsp:nvSpPr>
        <dsp:cNvPr id="0" name=""/>
        <dsp:cNvSpPr/>
      </dsp:nvSpPr>
      <dsp:spPr>
        <a:xfrm>
          <a:off x="823258" y="4456532"/>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844550">
            <a:lnSpc>
              <a:spcPct val="90000"/>
            </a:lnSpc>
            <a:spcBef>
              <a:spcPct val="0"/>
            </a:spcBef>
            <a:spcAft>
              <a:spcPct val="35000"/>
            </a:spcAft>
            <a:buNone/>
          </a:pPr>
          <a:r>
            <a:rPr lang="en-US" sz="1900" kern="1200"/>
            <a:t>For Comprehensions</a:t>
          </a:r>
        </a:p>
      </dsp:txBody>
      <dsp:txXfrm>
        <a:off x="823258" y="4456532"/>
        <a:ext cx="4918275" cy="71277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8410DB-D44D-4B0F-B4A5-584A23FABE6D}">
      <dsp:nvSpPr>
        <dsp:cNvPr id="0" name=""/>
        <dsp:cNvSpPr/>
      </dsp:nvSpPr>
      <dsp:spPr>
        <a:xfrm>
          <a:off x="0" y="1672"/>
          <a:ext cx="5741533" cy="71277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AB2688-DFAE-4108-BA25-597015D59EE4}">
      <dsp:nvSpPr>
        <dsp:cNvPr id="0" name=""/>
        <dsp:cNvSpPr/>
      </dsp:nvSpPr>
      <dsp:spPr>
        <a:xfrm>
          <a:off x="215615" y="162047"/>
          <a:ext cx="392027" cy="3920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74B6331-C27E-43E4-9974-C350BCEA4DFC}">
      <dsp:nvSpPr>
        <dsp:cNvPr id="0" name=""/>
        <dsp:cNvSpPr/>
      </dsp:nvSpPr>
      <dsp:spPr>
        <a:xfrm>
          <a:off x="823258" y="1672"/>
          <a:ext cx="2583690"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622300">
            <a:lnSpc>
              <a:spcPct val="90000"/>
            </a:lnSpc>
            <a:spcBef>
              <a:spcPct val="0"/>
            </a:spcBef>
            <a:spcAft>
              <a:spcPct val="35000"/>
            </a:spcAft>
            <a:buNone/>
          </a:pPr>
          <a:r>
            <a:rPr lang="en-US" sz="1400" kern="1200"/>
            <a:t>Read XML and ouput JSON using:</a:t>
          </a:r>
        </a:p>
      </dsp:txBody>
      <dsp:txXfrm>
        <a:off x="823258" y="1672"/>
        <a:ext cx="2583690" cy="712777"/>
      </dsp:txXfrm>
    </dsp:sp>
    <dsp:sp modelId="{3CA79AF2-22F8-4571-B538-F6932398DA32}">
      <dsp:nvSpPr>
        <dsp:cNvPr id="0" name=""/>
        <dsp:cNvSpPr/>
      </dsp:nvSpPr>
      <dsp:spPr>
        <a:xfrm>
          <a:off x="3406948" y="1672"/>
          <a:ext cx="233458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488950">
            <a:lnSpc>
              <a:spcPct val="90000"/>
            </a:lnSpc>
            <a:spcBef>
              <a:spcPct val="0"/>
            </a:spcBef>
            <a:spcAft>
              <a:spcPct val="35000"/>
            </a:spcAft>
            <a:buNone/>
          </a:pPr>
          <a:r>
            <a:rPr lang="en-US" sz="1100" kern="1200"/>
            <a:t>Azure Function</a:t>
          </a:r>
        </a:p>
        <a:p>
          <a:pPr marL="0" lvl="0" indent="0" algn="l" defTabSz="488950">
            <a:lnSpc>
              <a:spcPct val="90000"/>
            </a:lnSpc>
            <a:spcBef>
              <a:spcPct val="0"/>
            </a:spcBef>
            <a:spcAft>
              <a:spcPct val="35000"/>
            </a:spcAft>
            <a:buNone/>
          </a:pPr>
          <a:r>
            <a:rPr lang="en-US" sz="1100" kern="1200"/>
            <a:t>Monad (Functional programming style)</a:t>
          </a:r>
        </a:p>
      </dsp:txBody>
      <dsp:txXfrm>
        <a:off x="3406948" y="1672"/>
        <a:ext cx="2334585" cy="712777"/>
      </dsp:txXfrm>
    </dsp:sp>
    <dsp:sp modelId="{C078A27E-BDF7-436D-9CB6-645802DD4374}">
      <dsp:nvSpPr>
        <dsp:cNvPr id="0" name=""/>
        <dsp:cNvSpPr/>
      </dsp:nvSpPr>
      <dsp:spPr>
        <a:xfrm>
          <a:off x="0" y="892644"/>
          <a:ext cx="5741533" cy="71277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AC3797-874E-41A6-B986-89FA3B91B856}">
      <dsp:nvSpPr>
        <dsp:cNvPr id="0" name=""/>
        <dsp:cNvSpPr/>
      </dsp:nvSpPr>
      <dsp:spPr>
        <a:xfrm>
          <a:off x="215615" y="1053019"/>
          <a:ext cx="392027" cy="3920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BEF7CBA-DC34-4FB2-8927-78EB4644BB0E}">
      <dsp:nvSpPr>
        <dsp:cNvPr id="0" name=""/>
        <dsp:cNvSpPr/>
      </dsp:nvSpPr>
      <dsp:spPr>
        <a:xfrm>
          <a:off x="823258" y="892644"/>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622300">
            <a:lnSpc>
              <a:spcPct val="90000"/>
            </a:lnSpc>
            <a:spcBef>
              <a:spcPct val="0"/>
            </a:spcBef>
            <a:spcAft>
              <a:spcPct val="35000"/>
            </a:spcAft>
            <a:buNone/>
          </a:pPr>
          <a:r>
            <a:rPr lang="en-GB" sz="1400" kern="1200"/>
            <a:t>Make sure you have </a:t>
          </a:r>
          <a:r>
            <a:rPr lang="en-GB" sz="1400" kern="1200">
              <a:hlinkClick xmlns:r="http://schemas.openxmlformats.org/officeDocument/2006/relationships" r:id="rId5"/>
            </a:rPr>
            <a:t>JDK 8</a:t>
          </a:r>
          <a:r>
            <a:rPr lang="en-GB" sz="1400" kern="1200"/>
            <a:t> installed and your JAVA_HOME set appropriately.</a:t>
          </a:r>
          <a:endParaRPr lang="en-US" sz="1400" kern="1200"/>
        </a:p>
      </dsp:txBody>
      <dsp:txXfrm>
        <a:off x="823258" y="892644"/>
        <a:ext cx="4918275" cy="712777"/>
      </dsp:txXfrm>
    </dsp:sp>
    <dsp:sp modelId="{EACBC5F7-6EA4-49F9-B967-EB9D6D3F4CD1}">
      <dsp:nvSpPr>
        <dsp:cNvPr id="0" name=""/>
        <dsp:cNvSpPr/>
      </dsp:nvSpPr>
      <dsp:spPr>
        <a:xfrm>
          <a:off x="0" y="1783616"/>
          <a:ext cx="5741533" cy="71277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366A57-9EDC-4B53-A851-3408DC7CDB3C}">
      <dsp:nvSpPr>
        <dsp:cNvPr id="0" name=""/>
        <dsp:cNvSpPr/>
      </dsp:nvSpPr>
      <dsp:spPr>
        <a:xfrm>
          <a:off x="215615" y="1943991"/>
          <a:ext cx="392027" cy="392027"/>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190EE46-FA70-4D21-864F-3A99ABFE6897}">
      <dsp:nvSpPr>
        <dsp:cNvPr id="0" name=""/>
        <dsp:cNvSpPr/>
      </dsp:nvSpPr>
      <dsp:spPr>
        <a:xfrm>
          <a:off x="823258" y="1783616"/>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622300">
            <a:lnSpc>
              <a:spcPct val="90000"/>
            </a:lnSpc>
            <a:spcBef>
              <a:spcPct val="0"/>
            </a:spcBef>
            <a:spcAft>
              <a:spcPct val="35000"/>
            </a:spcAft>
            <a:buNone/>
          </a:pPr>
          <a:r>
            <a:rPr lang="en-GB" sz="1400" kern="1200">
              <a:hlinkClick xmlns:r="http://schemas.openxmlformats.org/officeDocument/2006/relationships" r:id="rId8"/>
            </a:rPr>
            <a:t>Install .NET Core</a:t>
          </a:r>
          <a:r>
            <a:rPr lang="en-GB" sz="1400" kern="1200"/>
            <a:t> (needed for the local function host)</a:t>
          </a:r>
          <a:endParaRPr lang="en-US" sz="1400" kern="1200"/>
        </a:p>
      </dsp:txBody>
      <dsp:txXfrm>
        <a:off x="823258" y="1783616"/>
        <a:ext cx="4918275" cy="712777"/>
      </dsp:txXfrm>
    </dsp:sp>
    <dsp:sp modelId="{1A986697-0CE8-431F-8E9E-CE5977826A84}">
      <dsp:nvSpPr>
        <dsp:cNvPr id="0" name=""/>
        <dsp:cNvSpPr/>
      </dsp:nvSpPr>
      <dsp:spPr>
        <a:xfrm>
          <a:off x="0" y="2674588"/>
          <a:ext cx="5741533" cy="71277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D44BC2-7E5E-437C-ADE6-83C0315848B8}">
      <dsp:nvSpPr>
        <dsp:cNvPr id="0" name=""/>
        <dsp:cNvSpPr/>
      </dsp:nvSpPr>
      <dsp:spPr>
        <a:xfrm>
          <a:off x="215615" y="2834963"/>
          <a:ext cx="392027" cy="39202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5FA16B6-3CEA-4A68-A0AC-D488950E0AE7}">
      <dsp:nvSpPr>
        <dsp:cNvPr id="0" name=""/>
        <dsp:cNvSpPr/>
      </dsp:nvSpPr>
      <dsp:spPr>
        <a:xfrm>
          <a:off x="823258" y="2674588"/>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622300">
            <a:lnSpc>
              <a:spcPct val="90000"/>
            </a:lnSpc>
            <a:spcBef>
              <a:spcPct val="0"/>
            </a:spcBef>
            <a:spcAft>
              <a:spcPct val="35000"/>
            </a:spcAft>
            <a:buNone/>
          </a:pPr>
          <a:r>
            <a:rPr lang="en-GB" sz="1400" kern="1200">
              <a:hlinkClick xmlns:r="http://schemas.openxmlformats.org/officeDocument/2006/relationships" r:id="rId11"/>
            </a:rPr>
            <a:t>Install the Azure Function Core Tools</a:t>
          </a:r>
          <a:r>
            <a:rPr lang="en-GB" sz="1400" kern="1200"/>
            <a:t> (this will help you run and debug your function locally before deploying)</a:t>
          </a:r>
          <a:endParaRPr lang="en-US" sz="1400" kern="1200"/>
        </a:p>
      </dsp:txBody>
      <dsp:txXfrm>
        <a:off x="823258" y="2674588"/>
        <a:ext cx="4918275" cy="712777"/>
      </dsp:txXfrm>
    </dsp:sp>
    <dsp:sp modelId="{8FEAAD24-5DE7-440A-9BCB-030B2FA5DA61}">
      <dsp:nvSpPr>
        <dsp:cNvPr id="0" name=""/>
        <dsp:cNvSpPr/>
      </dsp:nvSpPr>
      <dsp:spPr>
        <a:xfrm>
          <a:off x="0" y="3565560"/>
          <a:ext cx="5741533" cy="712777"/>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7C0CC9-1038-4C6A-852A-1D4FAB917232}">
      <dsp:nvSpPr>
        <dsp:cNvPr id="0" name=""/>
        <dsp:cNvSpPr/>
      </dsp:nvSpPr>
      <dsp:spPr>
        <a:xfrm>
          <a:off x="215615" y="3725935"/>
          <a:ext cx="392027" cy="392027"/>
        </a:xfrm>
        <a:prstGeom prst="rect">
          <a:avLst/>
        </a:prstGeom>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CBED4DB-1816-43DE-A206-08DA536756B6}">
      <dsp:nvSpPr>
        <dsp:cNvPr id="0" name=""/>
        <dsp:cNvSpPr/>
      </dsp:nvSpPr>
      <dsp:spPr>
        <a:xfrm>
          <a:off x="823258" y="3565560"/>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622300">
            <a:lnSpc>
              <a:spcPct val="90000"/>
            </a:lnSpc>
            <a:spcBef>
              <a:spcPct val="0"/>
            </a:spcBef>
            <a:spcAft>
              <a:spcPct val="35000"/>
            </a:spcAft>
            <a:buNone/>
          </a:pPr>
          <a:r>
            <a:rPr lang="en-GB" sz="1400" kern="1200"/>
            <a:t>Install sbt</a:t>
          </a:r>
          <a:endParaRPr lang="en-US" sz="1400" kern="1200"/>
        </a:p>
      </dsp:txBody>
      <dsp:txXfrm>
        <a:off x="823258" y="3565560"/>
        <a:ext cx="4918275" cy="712777"/>
      </dsp:txXfrm>
    </dsp:sp>
    <dsp:sp modelId="{0A977C94-D435-4041-B805-C744712978E3}">
      <dsp:nvSpPr>
        <dsp:cNvPr id="0" name=""/>
        <dsp:cNvSpPr/>
      </dsp:nvSpPr>
      <dsp:spPr>
        <a:xfrm>
          <a:off x="0" y="4456532"/>
          <a:ext cx="5741533" cy="71277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5A9E20-8BB8-4782-9E69-BBF4F2454C9D}">
      <dsp:nvSpPr>
        <dsp:cNvPr id="0" name=""/>
        <dsp:cNvSpPr/>
      </dsp:nvSpPr>
      <dsp:spPr>
        <a:xfrm>
          <a:off x="215615" y="4616907"/>
          <a:ext cx="392027" cy="392027"/>
        </a:xfrm>
        <a:prstGeom prst="rect">
          <a:avLst/>
        </a:prstGeom>
        <a:blipFill>
          <a:blip xmlns:r="http://schemas.openxmlformats.org/officeDocument/2006/relationships"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C711BF7-67D1-4E63-998F-A597C873FAE2}">
      <dsp:nvSpPr>
        <dsp:cNvPr id="0" name=""/>
        <dsp:cNvSpPr/>
      </dsp:nvSpPr>
      <dsp:spPr>
        <a:xfrm>
          <a:off x="823258" y="4456532"/>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622300">
            <a:lnSpc>
              <a:spcPct val="90000"/>
            </a:lnSpc>
            <a:spcBef>
              <a:spcPct val="0"/>
            </a:spcBef>
            <a:spcAft>
              <a:spcPct val="35000"/>
            </a:spcAft>
            <a:buNone/>
          </a:pPr>
          <a:r>
            <a:rPr lang="en-GB" sz="1400" kern="1200">
              <a:hlinkClick xmlns:r="http://schemas.openxmlformats.org/officeDocument/2006/relationships" r:id="rId16"/>
            </a:rPr>
            <a:t>https://github.com/AnnaWykes/scalaforbigdata</a:t>
          </a:r>
          <a:endParaRPr lang="en-US" sz="1400" kern="1200"/>
        </a:p>
      </dsp:txBody>
      <dsp:txXfrm>
        <a:off x="823258" y="4456532"/>
        <a:ext cx="4918275" cy="71277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GB"/>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9/30/19</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9/30/19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GB"/>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9/30/19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9/30/19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9/30/19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9/30/19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9/30/19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9/30/19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9/30/19</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3.tiff"/><Relationship Id="rId4" Type="http://schemas.openxmlformats.org/officeDocument/2006/relationships/image" Target="../media/image22.tiff"/></Relationships>
</file>

<file path=ppt/slides/_rels/slide14.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png"/><Relationship Id="rId7" Type="http://schemas.openxmlformats.org/officeDocument/2006/relationships/diagramColors" Target="../diagrams/colors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33.tiff"/></Relationships>
</file>

<file path=ppt/slides/_rels/slide15.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6.tiff"/><Relationship Id="rId2" Type="http://schemas.openxmlformats.org/officeDocument/2006/relationships/image" Target="../media/image60.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 Id="rId4" Type="http://schemas.openxmlformats.org/officeDocument/2006/relationships/image" Target="../media/image80.tiff"/></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tiff"/></Relationships>
</file>

<file path=ppt/slides/_rels/slide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C97F2-5196-1449-87BB-8D7F4EACFF49}"/>
              </a:ext>
            </a:extLst>
          </p:cNvPr>
          <p:cNvSpPr>
            <a:spLocks noGrp="1"/>
          </p:cNvSpPr>
          <p:nvPr>
            <p:ph type="ctrTitle"/>
          </p:nvPr>
        </p:nvSpPr>
        <p:spPr/>
        <p:txBody>
          <a:bodyPr/>
          <a:lstStyle/>
          <a:p>
            <a:r>
              <a:rPr lang="en-US" dirty="0"/>
              <a:t>Scala for Big Data: The Big Picture</a:t>
            </a:r>
          </a:p>
        </p:txBody>
      </p:sp>
      <p:sp>
        <p:nvSpPr>
          <p:cNvPr id="3" name="Subtitle 2">
            <a:extLst>
              <a:ext uri="{FF2B5EF4-FFF2-40B4-BE49-F238E27FC236}">
                <a16:creationId xmlns:a16="http://schemas.microsoft.com/office/drawing/2014/main" id="{160E288C-44CC-4D49-8592-F2CDEAB75E45}"/>
              </a:ext>
            </a:extLst>
          </p:cNvPr>
          <p:cNvSpPr>
            <a:spLocks noGrp="1"/>
          </p:cNvSpPr>
          <p:nvPr>
            <p:ph type="subTitle" idx="1"/>
          </p:nvPr>
        </p:nvSpPr>
        <p:spPr/>
        <p:txBody>
          <a:bodyPr/>
          <a:lstStyle/>
          <a:p>
            <a:r>
              <a:rPr lang="en-US" dirty="0"/>
              <a:t>Azure Functions * Data Bricks * Data Lake Gen2</a:t>
            </a:r>
          </a:p>
        </p:txBody>
      </p:sp>
      <p:sp>
        <p:nvSpPr>
          <p:cNvPr id="4" name="TextBox 3">
            <a:extLst>
              <a:ext uri="{FF2B5EF4-FFF2-40B4-BE49-F238E27FC236}">
                <a16:creationId xmlns:a16="http://schemas.microsoft.com/office/drawing/2014/main" id="{A235421D-D55E-4C4B-9584-63A7C75CD844}"/>
              </a:ext>
            </a:extLst>
          </p:cNvPr>
          <p:cNvSpPr txBox="1"/>
          <p:nvPr/>
        </p:nvSpPr>
        <p:spPr>
          <a:xfrm>
            <a:off x="168965" y="6341164"/>
            <a:ext cx="4426340" cy="369332"/>
          </a:xfrm>
          <a:prstGeom prst="rect">
            <a:avLst/>
          </a:prstGeom>
          <a:noFill/>
        </p:spPr>
        <p:txBody>
          <a:bodyPr wrap="none" rtlCol="0">
            <a:spAutoFit/>
          </a:bodyPr>
          <a:lstStyle/>
          <a:p>
            <a:r>
              <a:rPr lang="en-US" dirty="0"/>
              <a:t>Anna-Maria Wykes Software &amp; Data Engineer</a:t>
            </a:r>
          </a:p>
        </p:txBody>
      </p:sp>
    </p:spTree>
    <p:extLst>
      <p:ext uri="{BB962C8B-B14F-4D97-AF65-F5344CB8AC3E}">
        <p14:creationId xmlns:p14="http://schemas.microsoft.com/office/powerpoint/2010/main" val="364322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E528B-A97C-EF41-B5AA-E1C7A18E756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2B228F1-C469-0C40-AC01-1BD5FA40D583}"/>
              </a:ext>
            </a:extLst>
          </p:cNvPr>
          <p:cNvSpPr>
            <a:spLocks noGrp="1"/>
          </p:cNvSpPr>
          <p:nvPr>
            <p:ph idx="1"/>
          </p:nvPr>
        </p:nvSpPr>
        <p:spPr>
          <a:xfrm>
            <a:off x="3328559" y="5902034"/>
            <a:ext cx="5261553" cy="880121"/>
          </a:xfrm>
        </p:spPr>
        <p:txBody>
          <a:bodyPr/>
          <a:lstStyle/>
          <a:p>
            <a:pPr marL="0" indent="0">
              <a:buNone/>
            </a:pPr>
            <a:r>
              <a:rPr lang="en-US" dirty="0"/>
              <a:t>Types safety means you can’t turn a cat into a dog</a:t>
            </a:r>
          </a:p>
        </p:txBody>
      </p:sp>
      <p:pic>
        <p:nvPicPr>
          <p:cNvPr id="4" name="Picture 3">
            <a:extLst>
              <a:ext uri="{FF2B5EF4-FFF2-40B4-BE49-F238E27FC236}">
                <a16:creationId xmlns:a16="http://schemas.microsoft.com/office/drawing/2014/main" id="{A372A308-CDE4-E241-B854-047E95A004B1}"/>
              </a:ext>
            </a:extLst>
          </p:cNvPr>
          <p:cNvPicPr>
            <a:picLocks noChangeAspect="1"/>
          </p:cNvPicPr>
          <p:nvPr/>
        </p:nvPicPr>
        <p:blipFill>
          <a:blip r:embed="rId2"/>
          <a:stretch>
            <a:fillRect/>
          </a:stretch>
        </p:blipFill>
        <p:spPr>
          <a:xfrm>
            <a:off x="2901025" y="778728"/>
            <a:ext cx="5894949" cy="5012471"/>
          </a:xfrm>
          <a:prstGeom prst="rect">
            <a:avLst/>
          </a:prstGeom>
        </p:spPr>
      </p:pic>
    </p:spTree>
    <p:extLst>
      <p:ext uri="{BB962C8B-B14F-4D97-AF65-F5344CB8AC3E}">
        <p14:creationId xmlns:p14="http://schemas.microsoft.com/office/powerpoint/2010/main" val="4014817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BA9CBD-9255-5B4B-9B6F-A9A7E26B9AF1}"/>
              </a:ext>
            </a:extLst>
          </p:cNvPr>
          <p:cNvSpPr/>
          <p:nvPr/>
        </p:nvSpPr>
        <p:spPr>
          <a:xfrm>
            <a:off x="1053549" y="1818863"/>
            <a:ext cx="10197548" cy="3776869"/>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7835E0-1F5B-D644-8A89-56229F387F4F}"/>
              </a:ext>
            </a:extLst>
          </p:cNvPr>
          <p:cNvSpPr>
            <a:spLocks noGrp="1"/>
          </p:cNvSpPr>
          <p:nvPr>
            <p:ph type="title"/>
          </p:nvPr>
        </p:nvSpPr>
        <p:spPr/>
        <p:txBody>
          <a:bodyPr/>
          <a:lstStyle/>
          <a:p>
            <a:r>
              <a:rPr lang="en-US" dirty="0"/>
              <a:t>Functional Programming </a:t>
            </a:r>
          </a:p>
        </p:txBody>
      </p:sp>
      <p:pic>
        <p:nvPicPr>
          <p:cNvPr id="4" name="Content Placeholder 3" descr="A close up of a logo&#10;&#10;Description automatically generated">
            <a:extLst>
              <a:ext uri="{FF2B5EF4-FFF2-40B4-BE49-F238E27FC236}">
                <a16:creationId xmlns:a16="http://schemas.microsoft.com/office/drawing/2014/main" id="{37EE5C55-82E0-6240-9C83-0F262A8909BB}"/>
              </a:ext>
            </a:extLst>
          </p:cNvPr>
          <p:cNvPicPr>
            <a:picLocks noGrp="1" noChangeAspect="1"/>
          </p:cNvPicPr>
          <p:nvPr>
            <p:ph idx="1"/>
          </p:nvPr>
        </p:nvPicPr>
        <p:blipFill>
          <a:blip r:embed="rId2"/>
          <a:stretch>
            <a:fillRect/>
          </a:stretch>
        </p:blipFill>
        <p:spPr>
          <a:xfrm>
            <a:off x="6277095" y="2358568"/>
            <a:ext cx="4618223" cy="2597751"/>
          </a:xfrm>
          <a:prstGeom prst="rect">
            <a:avLst/>
          </a:prstGeom>
        </p:spPr>
      </p:pic>
      <p:pic>
        <p:nvPicPr>
          <p:cNvPr id="5" name="Picture 4">
            <a:extLst>
              <a:ext uri="{FF2B5EF4-FFF2-40B4-BE49-F238E27FC236}">
                <a16:creationId xmlns:a16="http://schemas.microsoft.com/office/drawing/2014/main" id="{BBE29F2B-380D-9C49-8524-6FFA0C608A03}"/>
              </a:ext>
            </a:extLst>
          </p:cNvPr>
          <p:cNvPicPr>
            <a:picLocks noChangeAspect="1"/>
          </p:cNvPicPr>
          <p:nvPr/>
        </p:nvPicPr>
        <p:blipFill>
          <a:blip r:embed="rId3"/>
          <a:stretch>
            <a:fillRect/>
          </a:stretch>
        </p:blipFill>
        <p:spPr>
          <a:xfrm>
            <a:off x="1386999" y="2136919"/>
            <a:ext cx="4563950" cy="3130825"/>
          </a:xfrm>
          <a:prstGeom prst="rect">
            <a:avLst/>
          </a:prstGeom>
        </p:spPr>
      </p:pic>
      <p:sp>
        <p:nvSpPr>
          <p:cNvPr id="6" name="TextBox 5">
            <a:extLst>
              <a:ext uri="{FF2B5EF4-FFF2-40B4-BE49-F238E27FC236}">
                <a16:creationId xmlns:a16="http://schemas.microsoft.com/office/drawing/2014/main" id="{30E16361-86AB-EE42-B855-77EB261E9EA0}"/>
              </a:ext>
            </a:extLst>
          </p:cNvPr>
          <p:cNvSpPr txBox="1"/>
          <p:nvPr/>
        </p:nvSpPr>
        <p:spPr>
          <a:xfrm>
            <a:off x="1192696" y="5807449"/>
            <a:ext cx="10058401" cy="830997"/>
          </a:xfrm>
          <a:prstGeom prst="rect">
            <a:avLst/>
          </a:prstGeom>
          <a:noFill/>
        </p:spPr>
        <p:txBody>
          <a:bodyPr wrap="square" rtlCol="0">
            <a:spAutoFit/>
          </a:bodyPr>
          <a:lstStyle/>
          <a:p>
            <a:r>
              <a:rPr lang="en-GB" sz="1600" dirty="0"/>
              <a:t>In computer science, functional programming is a programming paradigm—a style of building the structure and elements of computer programs—that treats computation as the evaluation of mathematical functions and avoids changing-state and mutable data</a:t>
            </a:r>
            <a:endParaRPr lang="en-US" sz="1600" dirty="0"/>
          </a:p>
        </p:txBody>
      </p:sp>
    </p:spTree>
    <p:extLst>
      <p:ext uri="{BB962C8B-B14F-4D97-AF65-F5344CB8AC3E}">
        <p14:creationId xmlns:p14="http://schemas.microsoft.com/office/powerpoint/2010/main" val="2245775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CEDBC-D605-7543-8D7E-505E63610735}"/>
              </a:ext>
            </a:extLst>
          </p:cNvPr>
          <p:cNvSpPr>
            <a:spLocks noGrp="1"/>
          </p:cNvSpPr>
          <p:nvPr>
            <p:ph type="title"/>
          </p:nvPr>
        </p:nvSpPr>
        <p:spPr/>
        <p:txBody>
          <a:bodyPr/>
          <a:lstStyle/>
          <a:p>
            <a:r>
              <a:rPr lang="en-US" dirty="0"/>
              <a:t>Functional Programming:</a:t>
            </a:r>
            <a:br>
              <a:rPr lang="en-US" dirty="0"/>
            </a:br>
            <a:r>
              <a:rPr lang="en-US" dirty="0"/>
              <a:t>Monads</a:t>
            </a:r>
          </a:p>
        </p:txBody>
      </p:sp>
      <p:sp>
        <p:nvSpPr>
          <p:cNvPr id="3" name="Content Placeholder 2">
            <a:extLst>
              <a:ext uri="{FF2B5EF4-FFF2-40B4-BE49-F238E27FC236}">
                <a16:creationId xmlns:a16="http://schemas.microsoft.com/office/drawing/2014/main" id="{1E277C80-D2EE-6843-AE63-82FC9EC53316}"/>
              </a:ext>
            </a:extLst>
          </p:cNvPr>
          <p:cNvSpPr>
            <a:spLocks noGrp="1"/>
          </p:cNvSpPr>
          <p:nvPr>
            <p:ph idx="1"/>
          </p:nvPr>
        </p:nvSpPr>
        <p:spPr>
          <a:xfrm>
            <a:off x="685801" y="1950721"/>
            <a:ext cx="6090919" cy="686646"/>
          </a:xfrm>
        </p:spPr>
        <p:txBody>
          <a:bodyPr/>
          <a:lstStyle/>
          <a:p>
            <a:pPr marL="0" indent="0">
              <a:buNone/>
            </a:pPr>
            <a:r>
              <a:rPr lang="en-US" dirty="0"/>
              <a:t>A Monad is a sequence of events with a get out of jail card</a:t>
            </a:r>
          </a:p>
        </p:txBody>
      </p:sp>
      <p:sp>
        <p:nvSpPr>
          <p:cNvPr id="4" name="Rounded Rectangle 3">
            <a:extLst>
              <a:ext uri="{FF2B5EF4-FFF2-40B4-BE49-F238E27FC236}">
                <a16:creationId xmlns:a16="http://schemas.microsoft.com/office/drawing/2014/main" id="{2569C9B6-B21F-704A-877F-7135BE4A3A6E}"/>
              </a:ext>
            </a:extLst>
          </p:cNvPr>
          <p:cNvSpPr/>
          <p:nvPr/>
        </p:nvSpPr>
        <p:spPr>
          <a:xfrm>
            <a:off x="7091680" y="904241"/>
            <a:ext cx="2204720" cy="1046480"/>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Step One</a:t>
            </a:r>
          </a:p>
        </p:txBody>
      </p:sp>
      <p:sp>
        <p:nvSpPr>
          <p:cNvPr id="5" name="Rounded Rectangle 4">
            <a:extLst>
              <a:ext uri="{FF2B5EF4-FFF2-40B4-BE49-F238E27FC236}">
                <a16:creationId xmlns:a16="http://schemas.microsoft.com/office/drawing/2014/main" id="{9C54880E-5DFD-524C-88B2-8D3927744B3E}"/>
              </a:ext>
            </a:extLst>
          </p:cNvPr>
          <p:cNvSpPr/>
          <p:nvPr/>
        </p:nvSpPr>
        <p:spPr>
          <a:xfrm>
            <a:off x="7091680" y="2890520"/>
            <a:ext cx="2204720" cy="1046480"/>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Step Two</a:t>
            </a:r>
          </a:p>
        </p:txBody>
      </p:sp>
      <p:sp>
        <p:nvSpPr>
          <p:cNvPr id="6" name="Rounded Rectangle 5">
            <a:extLst>
              <a:ext uri="{FF2B5EF4-FFF2-40B4-BE49-F238E27FC236}">
                <a16:creationId xmlns:a16="http://schemas.microsoft.com/office/drawing/2014/main" id="{5DE32972-C025-F146-A2C8-5CEFA4031B73}"/>
              </a:ext>
            </a:extLst>
          </p:cNvPr>
          <p:cNvSpPr/>
          <p:nvPr/>
        </p:nvSpPr>
        <p:spPr>
          <a:xfrm>
            <a:off x="7112000" y="4934374"/>
            <a:ext cx="2204720" cy="1046480"/>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Step Three</a:t>
            </a:r>
          </a:p>
        </p:txBody>
      </p:sp>
      <p:sp>
        <p:nvSpPr>
          <p:cNvPr id="7" name="Down Arrow 6">
            <a:extLst>
              <a:ext uri="{FF2B5EF4-FFF2-40B4-BE49-F238E27FC236}">
                <a16:creationId xmlns:a16="http://schemas.microsoft.com/office/drawing/2014/main" id="{0698119C-BEF5-8340-8E16-43B883728924}"/>
              </a:ext>
            </a:extLst>
          </p:cNvPr>
          <p:cNvSpPr/>
          <p:nvPr/>
        </p:nvSpPr>
        <p:spPr>
          <a:xfrm>
            <a:off x="7965440" y="2070947"/>
            <a:ext cx="406400" cy="6866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a:extLst>
              <a:ext uri="{FF2B5EF4-FFF2-40B4-BE49-F238E27FC236}">
                <a16:creationId xmlns:a16="http://schemas.microsoft.com/office/drawing/2014/main" id="{8B12241F-449D-7F41-B52C-34F8D0C7C4AD}"/>
              </a:ext>
            </a:extLst>
          </p:cNvPr>
          <p:cNvSpPr/>
          <p:nvPr/>
        </p:nvSpPr>
        <p:spPr>
          <a:xfrm>
            <a:off x="7955280" y="4068658"/>
            <a:ext cx="406400" cy="6866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2460780-B751-214B-B0EB-B1B8F1292DD4}"/>
              </a:ext>
            </a:extLst>
          </p:cNvPr>
          <p:cNvPicPr>
            <a:picLocks noChangeAspect="1"/>
          </p:cNvPicPr>
          <p:nvPr/>
        </p:nvPicPr>
        <p:blipFill>
          <a:blip r:embed="rId2"/>
          <a:stretch>
            <a:fillRect/>
          </a:stretch>
        </p:blipFill>
        <p:spPr>
          <a:xfrm>
            <a:off x="842010" y="3014134"/>
            <a:ext cx="5143500" cy="2997200"/>
          </a:xfrm>
          <a:prstGeom prst="rect">
            <a:avLst/>
          </a:prstGeom>
        </p:spPr>
      </p:pic>
    </p:spTree>
    <p:extLst>
      <p:ext uri="{BB962C8B-B14F-4D97-AF65-F5344CB8AC3E}">
        <p14:creationId xmlns:p14="http://schemas.microsoft.com/office/powerpoint/2010/main" val="1749839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2F2C3-8682-9D4A-BBCF-590D48F778CD}"/>
              </a:ext>
            </a:extLst>
          </p:cNvPr>
          <p:cNvSpPr>
            <a:spLocks noGrp="1"/>
          </p:cNvSpPr>
          <p:nvPr>
            <p:ph type="title"/>
          </p:nvPr>
        </p:nvSpPr>
        <p:spPr>
          <a:xfrm>
            <a:off x="1361187" y="1030288"/>
            <a:ext cx="4099947" cy="1035579"/>
          </a:xfrm>
        </p:spPr>
        <p:txBody>
          <a:bodyPr>
            <a:normAutofit/>
          </a:bodyPr>
          <a:lstStyle/>
          <a:p>
            <a:r>
              <a:rPr lang="en-US" dirty="0"/>
              <a:t>Apache Spark</a:t>
            </a:r>
          </a:p>
        </p:txBody>
      </p:sp>
      <p:sp>
        <p:nvSpPr>
          <p:cNvPr id="10" name="Rectangle 9">
            <a:extLst>
              <a:ext uri="{FF2B5EF4-FFF2-40B4-BE49-F238E27FC236}">
                <a16:creationId xmlns:a16="http://schemas.microsoft.com/office/drawing/2014/main" id="{1C04857D-B1C1-41ED-B1B4-E3D6E3C7C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797333" y="4261157"/>
            <a:ext cx="2971800" cy="170837"/>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9487453-BEA1-D84C-BF11-4AD4638ADAB1}"/>
              </a:ext>
            </a:extLst>
          </p:cNvPr>
          <p:cNvSpPr>
            <a:spLocks noGrp="1"/>
          </p:cNvSpPr>
          <p:nvPr>
            <p:ph idx="1"/>
          </p:nvPr>
        </p:nvSpPr>
        <p:spPr>
          <a:xfrm>
            <a:off x="1361187" y="2142067"/>
            <a:ext cx="4099947" cy="2083569"/>
          </a:xfrm>
        </p:spPr>
        <p:txBody>
          <a:bodyPr>
            <a:normAutofit/>
          </a:bodyPr>
          <a:lstStyle/>
          <a:p>
            <a:pPr marL="0" indent="0">
              <a:buNone/>
            </a:pPr>
            <a:r>
              <a:rPr lang="en-GB" dirty="0"/>
              <a:t>Apache Spark is an open-source distributed general-purpose cluster-computing framework. Spark provides an interface for programming entire clusters with implicit data parallelism and fault tolerance</a:t>
            </a:r>
            <a:endParaRPr lang="en-US" dirty="0"/>
          </a:p>
        </p:txBody>
      </p:sp>
      <p:sp>
        <p:nvSpPr>
          <p:cNvPr id="12" name="Rounded Rectangle 32">
            <a:extLst>
              <a:ext uri="{FF2B5EF4-FFF2-40B4-BE49-F238E27FC236}">
                <a16:creationId xmlns:a16="http://schemas.microsoft.com/office/drawing/2014/main" id="{E5A9FA1E-7A9B-4CDA-91BB-87575F63E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2585" y="639097"/>
            <a:ext cx="5433751" cy="5575438"/>
          </a:xfrm>
          <a:prstGeom prst="roundRect">
            <a:avLst>
              <a:gd name="adj" fmla="val 3449"/>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A1226EA-BE1B-B54D-B8C8-DCF1B28F26F5}"/>
              </a:ext>
            </a:extLst>
          </p:cNvPr>
          <p:cNvPicPr>
            <a:picLocks noChangeAspect="1"/>
          </p:cNvPicPr>
          <p:nvPr/>
        </p:nvPicPr>
        <p:blipFill>
          <a:blip r:embed="rId3"/>
          <a:stretch>
            <a:fillRect/>
          </a:stretch>
        </p:blipFill>
        <p:spPr>
          <a:xfrm>
            <a:off x="7288538" y="733077"/>
            <a:ext cx="3013245" cy="2636590"/>
          </a:xfrm>
          <a:prstGeom prst="roundRect">
            <a:avLst>
              <a:gd name="adj" fmla="val 4207"/>
            </a:avLst>
          </a:prstGeom>
          <a:ln w="50800" cap="sq" cmpd="dbl">
            <a:noFill/>
            <a:miter lim="800000"/>
          </a:ln>
          <a:effectLst/>
        </p:spPr>
      </p:pic>
      <p:pic>
        <p:nvPicPr>
          <p:cNvPr id="4" name="Picture 3">
            <a:extLst>
              <a:ext uri="{FF2B5EF4-FFF2-40B4-BE49-F238E27FC236}">
                <a16:creationId xmlns:a16="http://schemas.microsoft.com/office/drawing/2014/main" id="{08F95725-D7FB-F049-A570-0E37CA89FDD6}"/>
              </a:ext>
            </a:extLst>
          </p:cNvPr>
          <p:cNvPicPr>
            <a:picLocks noChangeAspect="1"/>
          </p:cNvPicPr>
          <p:nvPr/>
        </p:nvPicPr>
        <p:blipFill>
          <a:blip r:embed="rId4"/>
          <a:stretch>
            <a:fillRect/>
          </a:stretch>
        </p:blipFill>
        <p:spPr>
          <a:xfrm>
            <a:off x="7048335" y="3463647"/>
            <a:ext cx="3530708" cy="2634452"/>
          </a:xfrm>
          <a:prstGeom prst="roundRect">
            <a:avLst>
              <a:gd name="adj" fmla="val 4528"/>
            </a:avLst>
          </a:prstGeom>
          <a:ln w="50800" cap="sq" cmpd="dbl">
            <a:noFill/>
            <a:miter lim="800000"/>
          </a:ln>
          <a:effectLst/>
        </p:spPr>
      </p:pic>
      <p:pic>
        <p:nvPicPr>
          <p:cNvPr id="6" name="Picture 5">
            <a:extLst>
              <a:ext uri="{FF2B5EF4-FFF2-40B4-BE49-F238E27FC236}">
                <a16:creationId xmlns:a16="http://schemas.microsoft.com/office/drawing/2014/main" id="{92B0D12F-EBB9-9945-9C4A-BC1CADC5AF89}"/>
              </a:ext>
            </a:extLst>
          </p:cNvPr>
          <p:cNvPicPr>
            <a:picLocks noChangeAspect="1"/>
          </p:cNvPicPr>
          <p:nvPr/>
        </p:nvPicPr>
        <p:blipFill>
          <a:blip r:embed="rId5"/>
          <a:stretch>
            <a:fillRect/>
          </a:stretch>
        </p:blipFill>
        <p:spPr>
          <a:xfrm>
            <a:off x="4172116" y="4083339"/>
            <a:ext cx="1943100" cy="1867960"/>
          </a:xfrm>
          <a:prstGeom prst="rect">
            <a:avLst/>
          </a:prstGeom>
          <a:ln>
            <a:noFill/>
          </a:ln>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317666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A166780-9337-4437-95D3-5EA9D55AAA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B3D0F40-BF1F-4120-945D-90C5AAD6E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4654296" cy="6856214"/>
          </a:xfrm>
          <a:prstGeom prst="rect">
            <a:avLst/>
          </a:prstGeom>
          <a:blipFill dpi="0" rotWithShape="1">
            <a:blip r:embed="rId2"/>
            <a:srcRect/>
            <a:tile tx="0" ty="0" sx="100000" sy="100000" flip="none" algn="tl"/>
          </a:blip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E4EBBE8-ADEC-F147-A165-93E80A52930D}"/>
              </a:ext>
            </a:extLst>
          </p:cNvPr>
          <p:cNvSpPr/>
          <p:nvPr/>
        </p:nvSpPr>
        <p:spPr>
          <a:xfrm>
            <a:off x="682626" y="290945"/>
            <a:ext cx="3974969" cy="1799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5640A69-3748-450C-8DDB-B2051AC04BC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893"/>
          <a:stretch/>
        </p:blipFill>
        <p:spPr>
          <a:xfrm>
            <a:off x="0" y="0"/>
            <a:ext cx="4644770" cy="6856214"/>
          </a:xfrm>
          <a:prstGeom prst="rect">
            <a:avLst/>
          </a:prstGeom>
        </p:spPr>
      </p:pic>
      <p:sp useBgFill="1">
        <p:nvSpPr>
          <p:cNvPr id="16" name="Rectangle 15">
            <a:extLst>
              <a:ext uri="{FF2B5EF4-FFF2-40B4-BE49-F238E27FC236}">
                <a16:creationId xmlns:a16="http://schemas.microsoft.com/office/drawing/2014/main" id="{66F4F323-644B-4A47-97E9-BFB73840F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1120" y="-2"/>
            <a:ext cx="7537705" cy="68562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A5C9A29-64E5-4213-959D-DD3ECBF2077C}"/>
              </a:ext>
            </a:extLst>
          </p:cNvPr>
          <p:cNvGraphicFramePr>
            <a:graphicFrameLocks noGrp="1"/>
          </p:cNvGraphicFramePr>
          <p:nvPr>
            <p:ph idx="1"/>
            <p:extLst>
              <p:ext uri="{D42A27DB-BD31-4B8C-83A1-F6EECF244321}">
                <p14:modId xmlns:p14="http://schemas.microsoft.com/office/powerpoint/2010/main" val="2273188427"/>
              </p:ext>
            </p:extLst>
          </p:nvPr>
        </p:nvGraphicFramePr>
        <p:xfrm>
          <a:off x="5467509" y="804671"/>
          <a:ext cx="5886291" cy="52636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a:extLst>
              <a:ext uri="{FF2B5EF4-FFF2-40B4-BE49-F238E27FC236}">
                <a16:creationId xmlns:a16="http://schemas.microsoft.com/office/drawing/2014/main" id="{E3F9510D-058C-854D-BA5B-E2F97D534E30}"/>
              </a:ext>
            </a:extLst>
          </p:cNvPr>
          <p:cNvPicPr>
            <a:picLocks noChangeAspect="1"/>
          </p:cNvPicPr>
          <p:nvPr/>
        </p:nvPicPr>
        <p:blipFill>
          <a:blip r:embed="rId9"/>
          <a:stretch>
            <a:fillRect/>
          </a:stretch>
        </p:blipFill>
        <p:spPr>
          <a:xfrm>
            <a:off x="1627366" y="649378"/>
            <a:ext cx="2019300" cy="1003300"/>
          </a:xfrm>
          <a:prstGeom prst="rect">
            <a:avLst/>
          </a:prstGeom>
        </p:spPr>
      </p:pic>
    </p:spTree>
    <p:extLst>
      <p:ext uri="{BB962C8B-B14F-4D97-AF65-F5344CB8AC3E}">
        <p14:creationId xmlns:p14="http://schemas.microsoft.com/office/powerpoint/2010/main" val="2246210611"/>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C6F61-8D4D-3045-A0D3-5A769ED087D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AB6B04E-1A50-BB4E-B95D-74FF38CCE3B5}"/>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08F4D0D6-68B9-6044-9FAF-CC8A9FE0D491}"/>
              </a:ext>
            </a:extLst>
          </p:cNvPr>
          <p:cNvPicPr>
            <a:picLocks noChangeAspect="1"/>
          </p:cNvPicPr>
          <p:nvPr/>
        </p:nvPicPr>
        <p:blipFill>
          <a:blip r:embed="rId2"/>
          <a:stretch>
            <a:fillRect/>
          </a:stretch>
        </p:blipFill>
        <p:spPr>
          <a:xfrm>
            <a:off x="1374774" y="866677"/>
            <a:ext cx="9319161" cy="5520267"/>
          </a:xfrm>
          <a:prstGeom prst="rect">
            <a:avLst/>
          </a:prstGeom>
        </p:spPr>
      </p:pic>
    </p:spTree>
    <p:extLst>
      <p:ext uri="{BB962C8B-B14F-4D97-AF65-F5344CB8AC3E}">
        <p14:creationId xmlns:p14="http://schemas.microsoft.com/office/powerpoint/2010/main" val="3496930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17F0C1-BCBB-40C7-99D6-F703E7A4B5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A5D8BC-B41A-4E96-91C4-D60F51622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D321D5F-FA18-4271-9EAA-0BEA14116B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32DF5EC9-E813-3A47-A2D5-E2BC084DEB2A}"/>
              </a:ext>
            </a:extLst>
          </p:cNvPr>
          <p:cNvSpPr>
            <a:spLocks noGrp="1"/>
          </p:cNvSpPr>
          <p:nvPr>
            <p:ph type="title"/>
          </p:nvPr>
        </p:nvSpPr>
        <p:spPr>
          <a:xfrm>
            <a:off x="718457" y="531278"/>
            <a:ext cx="3211517" cy="5292579"/>
          </a:xfrm>
        </p:spPr>
        <p:txBody>
          <a:bodyPr>
            <a:normAutofit/>
          </a:bodyPr>
          <a:lstStyle/>
          <a:p>
            <a:r>
              <a:rPr lang="en-US">
                <a:solidFill>
                  <a:srgbClr val="FFFFFF"/>
                </a:solidFill>
              </a:rPr>
              <a:t>Basics of Scala</a:t>
            </a:r>
          </a:p>
        </p:txBody>
      </p:sp>
      <p:sp useBgFill="1">
        <p:nvSpPr>
          <p:cNvPr id="16" name="Freeform: Shape 15">
            <a:extLst>
              <a:ext uri="{FF2B5EF4-FFF2-40B4-BE49-F238E27FC236}">
                <a16:creationId xmlns:a16="http://schemas.microsoft.com/office/drawing/2014/main" id="{51287385-D3EA-47A8-A127-6061791AD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422108" y="0"/>
            <a:ext cx="7769892" cy="6858000"/>
          </a:xfrm>
          <a:custGeom>
            <a:avLst/>
            <a:gdLst>
              <a:gd name="connsiteX0" fmla="*/ 1779516 w 7769892"/>
              <a:gd name="connsiteY0" fmla="*/ 0 h 6837536"/>
              <a:gd name="connsiteX1" fmla="*/ 6454848 w 7769892"/>
              <a:gd name="connsiteY1" fmla="*/ 0 h 6837536"/>
              <a:gd name="connsiteX2" fmla="*/ 6511730 w 7769892"/>
              <a:gd name="connsiteY2" fmla="*/ 37905 h 6837536"/>
              <a:gd name="connsiteX3" fmla="*/ 7769892 w 7769892"/>
              <a:gd name="connsiteY3" fmla="*/ 1486041 h 6837536"/>
              <a:gd name="connsiteX4" fmla="*/ 7769892 w 7769892"/>
              <a:gd name="connsiteY4" fmla="*/ 5281056 h 6837536"/>
              <a:gd name="connsiteX5" fmla="*/ 6353475 w 7769892"/>
              <a:gd name="connsiteY5" fmla="*/ 6837536 h 6837536"/>
              <a:gd name="connsiteX6" fmla="*/ 1882727 w 7769892"/>
              <a:gd name="connsiteY6" fmla="*/ 6837536 h 6837536"/>
              <a:gd name="connsiteX7" fmla="*/ 0 w 7769892"/>
              <a:gd name="connsiteY7" fmla="*/ 3386463 h 6837536"/>
              <a:gd name="connsiteX8" fmla="*/ 1655292 w 7769892"/>
              <a:gd name="connsiteY8" fmla="*/ 88307 h 683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9892" h="6837536">
                <a:moveTo>
                  <a:pt x="1779516" y="0"/>
                </a:moveTo>
                <a:lnTo>
                  <a:pt x="6454848" y="0"/>
                </a:lnTo>
                <a:lnTo>
                  <a:pt x="6511730" y="37905"/>
                </a:lnTo>
                <a:cubicBezTo>
                  <a:pt x="7036410" y="413592"/>
                  <a:pt x="7468976" y="909648"/>
                  <a:pt x="7769892" y="1486041"/>
                </a:cubicBezTo>
                <a:cubicBezTo>
                  <a:pt x="7769892" y="1486041"/>
                  <a:pt x="7769892" y="1486041"/>
                  <a:pt x="7769892" y="5281056"/>
                </a:cubicBezTo>
                <a:cubicBezTo>
                  <a:pt x="7437646" y="5916473"/>
                  <a:pt x="6953850" y="6452788"/>
                  <a:pt x="6353475" y="6837536"/>
                </a:cubicBezTo>
                <a:cubicBezTo>
                  <a:pt x="6353475" y="6837536"/>
                  <a:pt x="6353475" y="6837536"/>
                  <a:pt x="1882727" y="6837536"/>
                </a:cubicBezTo>
                <a:cubicBezTo>
                  <a:pt x="751925" y="6103017"/>
                  <a:pt x="0" y="4832183"/>
                  <a:pt x="0" y="3386463"/>
                </a:cubicBezTo>
                <a:cubicBezTo>
                  <a:pt x="0" y="2036566"/>
                  <a:pt x="651406" y="838748"/>
                  <a:pt x="1655292" y="88307"/>
                </a:cubicBezTo>
                <a:close/>
              </a:path>
            </a:pathLst>
          </a:custGeom>
          <a:ln w="50800" cap="sq" cmpd="dbl">
            <a:noFill/>
            <a:miter lim="800000"/>
          </a:ln>
          <a:effectLst>
            <a:outerShdw blurRad="254000" algn="tl" rotWithShape="0">
              <a:srgbClr val="000000">
                <a:alpha val="43000"/>
              </a:srgbClr>
            </a:outerShdw>
          </a:effectLst>
        </p:spPr>
        <p:txBody>
          <a:bodyPr vert="horz" wrap="square" lIns="91440" tIns="45720" rIns="91440" bIns="45720" rtlCol="0" anchor="t">
            <a:noAutofit/>
          </a:bodyPr>
          <a:lstStyle/>
          <a:p>
            <a:pPr algn="ctr">
              <a:spcAft>
                <a:spcPts val="1000"/>
              </a:spcAft>
              <a:buClr>
                <a:schemeClr val="tx1"/>
              </a:buClr>
              <a:buSzPct val="100000"/>
              <a:buFont typeface="Arial"/>
              <a:buNone/>
            </a:pPr>
            <a:endParaRPr lang="en-US" sz="1600" cap="all"/>
          </a:p>
        </p:txBody>
      </p:sp>
      <p:graphicFrame>
        <p:nvGraphicFramePr>
          <p:cNvPr id="5" name="Content Placeholder 2">
            <a:extLst>
              <a:ext uri="{FF2B5EF4-FFF2-40B4-BE49-F238E27FC236}">
                <a16:creationId xmlns:a16="http://schemas.microsoft.com/office/drawing/2014/main" id="{A3B69817-50C6-492F-BCD3-4BE4DE8D9A76}"/>
              </a:ext>
            </a:extLst>
          </p:cNvPr>
          <p:cNvGraphicFramePr>
            <a:graphicFrameLocks noGrp="1"/>
          </p:cNvGraphicFramePr>
          <p:nvPr>
            <p:ph idx="1"/>
            <p:extLst>
              <p:ext uri="{D42A27DB-BD31-4B8C-83A1-F6EECF244321}">
                <p14:modId xmlns:p14="http://schemas.microsoft.com/office/powerpoint/2010/main" val="3701951789"/>
              </p:ext>
            </p:extLst>
          </p:nvPr>
        </p:nvGraphicFramePr>
        <p:xfrm>
          <a:off x="5617029" y="793820"/>
          <a:ext cx="5741534" cy="5170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8959450"/>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9E47-40D9-524D-9CDE-5D48D57A8F1B}"/>
              </a:ext>
            </a:extLst>
          </p:cNvPr>
          <p:cNvSpPr>
            <a:spLocks noGrp="1"/>
          </p:cNvSpPr>
          <p:nvPr>
            <p:ph type="title"/>
          </p:nvPr>
        </p:nvSpPr>
        <p:spPr/>
        <p:txBody>
          <a:bodyPr/>
          <a:lstStyle/>
          <a:p>
            <a:r>
              <a:rPr lang="en-US" dirty="0"/>
              <a:t>Objects and Case classes</a:t>
            </a:r>
          </a:p>
        </p:txBody>
      </p:sp>
      <p:pic>
        <p:nvPicPr>
          <p:cNvPr id="5" name="Content Placeholder 4">
            <a:extLst>
              <a:ext uri="{FF2B5EF4-FFF2-40B4-BE49-F238E27FC236}">
                <a16:creationId xmlns:a16="http://schemas.microsoft.com/office/drawing/2014/main" id="{E3FB66F7-7C81-AF43-AF76-6ECD984A5744}"/>
              </a:ext>
            </a:extLst>
          </p:cNvPr>
          <p:cNvPicPr>
            <a:picLocks noGrp="1" noChangeAspect="1"/>
          </p:cNvPicPr>
          <p:nvPr>
            <p:ph idx="1"/>
          </p:nvPr>
        </p:nvPicPr>
        <p:blipFill>
          <a:blip r:embed="rId2"/>
          <a:stretch>
            <a:fillRect/>
          </a:stretch>
        </p:blipFill>
        <p:spPr>
          <a:xfrm>
            <a:off x="854766" y="2627673"/>
            <a:ext cx="10131425" cy="2617756"/>
          </a:xfrm>
        </p:spPr>
      </p:pic>
    </p:spTree>
    <p:extLst>
      <p:ext uri="{BB962C8B-B14F-4D97-AF65-F5344CB8AC3E}">
        <p14:creationId xmlns:p14="http://schemas.microsoft.com/office/powerpoint/2010/main" val="4146224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EC4E6-3870-184A-9097-E77B218E9AA2}"/>
              </a:ext>
            </a:extLst>
          </p:cNvPr>
          <p:cNvSpPr>
            <a:spLocks noGrp="1"/>
          </p:cNvSpPr>
          <p:nvPr>
            <p:ph type="title"/>
          </p:nvPr>
        </p:nvSpPr>
        <p:spPr/>
        <p:txBody>
          <a:bodyPr/>
          <a:lstStyle/>
          <a:p>
            <a:r>
              <a:rPr lang="en-US" dirty="0" err="1"/>
              <a:t>ObjecTs</a:t>
            </a:r>
            <a:r>
              <a:rPr lang="en-US" dirty="0"/>
              <a:t> and Case Classes</a:t>
            </a:r>
          </a:p>
        </p:txBody>
      </p:sp>
      <p:sp>
        <p:nvSpPr>
          <p:cNvPr id="7" name="Content Placeholder 6">
            <a:extLst>
              <a:ext uri="{FF2B5EF4-FFF2-40B4-BE49-F238E27FC236}">
                <a16:creationId xmlns:a16="http://schemas.microsoft.com/office/drawing/2014/main" id="{5790B4FD-F976-7A46-B21D-683D70895CBA}"/>
              </a:ext>
            </a:extLst>
          </p:cNvPr>
          <p:cNvSpPr>
            <a:spLocks noGrp="1"/>
          </p:cNvSpPr>
          <p:nvPr>
            <p:ph idx="1"/>
          </p:nvPr>
        </p:nvSpPr>
        <p:spPr/>
        <p:txBody>
          <a:bodyPr/>
          <a:lstStyle/>
          <a:p>
            <a:endParaRPr lang="en-US"/>
          </a:p>
        </p:txBody>
      </p:sp>
      <p:pic>
        <p:nvPicPr>
          <p:cNvPr id="8" name="Content Placeholder 4">
            <a:extLst>
              <a:ext uri="{FF2B5EF4-FFF2-40B4-BE49-F238E27FC236}">
                <a16:creationId xmlns:a16="http://schemas.microsoft.com/office/drawing/2014/main" id="{C3B3C066-9BDC-9F4D-AF11-9F71CCEB4B71}"/>
              </a:ext>
            </a:extLst>
          </p:cNvPr>
          <p:cNvPicPr>
            <a:picLocks noChangeAspect="1"/>
          </p:cNvPicPr>
          <p:nvPr/>
        </p:nvPicPr>
        <p:blipFill>
          <a:blip r:embed="rId2"/>
          <a:stretch>
            <a:fillRect/>
          </a:stretch>
        </p:blipFill>
        <p:spPr>
          <a:xfrm>
            <a:off x="685800" y="2192582"/>
            <a:ext cx="10872991" cy="3850851"/>
          </a:xfrm>
          <a:prstGeom prst="rect">
            <a:avLst/>
          </a:prstGeom>
        </p:spPr>
      </p:pic>
    </p:spTree>
    <p:extLst>
      <p:ext uri="{BB962C8B-B14F-4D97-AF65-F5344CB8AC3E}">
        <p14:creationId xmlns:p14="http://schemas.microsoft.com/office/powerpoint/2010/main" val="2479523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FA0A2-70F1-1842-8FA4-886E96D66D10}"/>
              </a:ext>
            </a:extLst>
          </p:cNvPr>
          <p:cNvSpPr>
            <a:spLocks noGrp="1"/>
          </p:cNvSpPr>
          <p:nvPr>
            <p:ph type="title"/>
          </p:nvPr>
        </p:nvSpPr>
        <p:spPr/>
        <p:txBody>
          <a:bodyPr/>
          <a:lstStyle/>
          <a:p>
            <a:endParaRPr lang="en-US" dirty="0"/>
          </a:p>
        </p:txBody>
      </p:sp>
      <p:pic>
        <p:nvPicPr>
          <p:cNvPr id="8" name="Content Placeholder 7">
            <a:extLst>
              <a:ext uri="{FF2B5EF4-FFF2-40B4-BE49-F238E27FC236}">
                <a16:creationId xmlns:a16="http://schemas.microsoft.com/office/drawing/2014/main" id="{BF31D814-2CEB-7C4D-A1B4-3B5CEDA81E9A}"/>
              </a:ext>
            </a:extLst>
          </p:cNvPr>
          <p:cNvPicPr>
            <a:picLocks noGrp="1" noChangeAspect="1"/>
          </p:cNvPicPr>
          <p:nvPr>
            <p:ph idx="1"/>
          </p:nvPr>
        </p:nvPicPr>
        <p:blipFill>
          <a:blip r:embed="rId2"/>
          <a:stretch>
            <a:fillRect/>
          </a:stretch>
        </p:blipFill>
        <p:spPr>
          <a:xfrm>
            <a:off x="1030287" y="299830"/>
            <a:ext cx="10131425" cy="6258340"/>
          </a:xfrm>
        </p:spPr>
      </p:pic>
    </p:spTree>
    <p:extLst>
      <p:ext uri="{BB962C8B-B14F-4D97-AF65-F5344CB8AC3E}">
        <p14:creationId xmlns:p14="http://schemas.microsoft.com/office/powerpoint/2010/main" val="4214242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FCA41-222D-A546-8672-5E4C828C3B64}"/>
              </a:ext>
            </a:extLst>
          </p:cNvPr>
          <p:cNvSpPr>
            <a:spLocks noGrp="1"/>
          </p:cNvSpPr>
          <p:nvPr>
            <p:ph type="title"/>
          </p:nvPr>
        </p:nvSpPr>
        <p:spPr/>
        <p:txBody>
          <a:bodyPr/>
          <a:lstStyle/>
          <a:p>
            <a:r>
              <a:rPr lang="en-US" dirty="0"/>
              <a:t>Who am I?</a:t>
            </a:r>
          </a:p>
        </p:txBody>
      </p:sp>
      <p:sp>
        <p:nvSpPr>
          <p:cNvPr id="3" name="Content Placeholder 2">
            <a:extLst>
              <a:ext uri="{FF2B5EF4-FFF2-40B4-BE49-F238E27FC236}">
                <a16:creationId xmlns:a16="http://schemas.microsoft.com/office/drawing/2014/main" id="{597C08AA-99E1-C24A-BE7F-AAA81B861264}"/>
              </a:ext>
            </a:extLst>
          </p:cNvPr>
          <p:cNvSpPr>
            <a:spLocks noGrp="1"/>
          </p:cNvSpPr>
          <p:nvPr>
            <p:ph idx="1"/>
          </p:nvPr>
        </p:nvSpPr>
        <p:spPr>
          <a:xfrm>
            <a:off x="854765" y="2065867"/>
            <a:ext cx="10131425" cy="3350959"/>
          </a:xfrm>
        </p:spPr>
        <p:txBody>
          <a:bodyPr>
            <a:normAutofit lnSpcReduction="10000"/>
          </a:bodyPr>
          <a:lstStyle/>
          <a:p>
            <a:pPr marL="0" indent="0">
              <a:buNone/>
            </a:pPr>
            <a:r>
              <a:rPr lang="en-US" dirty="0"/>
              <a:t>Software Engineer with 14 years’ experience, currently working with Scala, Kafka and various cloud tech at OVO Energy. I have a BSc in Multimedia Computing &amp; Business, and a HND in Visual Communication </a:t>
            </a:r>
          </a:p>
          <a:p>
            <a:pPr marL="0" indent="0">
              <a:buNone/>
            </a:pPr>
            <a:endParaRPr lang="en-US" dirty="0"/>
          </a:p>
          <a:p>
            <a:pPr marL="0" indent="0">
              <a:buNone/>
            </a:pPr>
            <a:r>
              <a:rPr lang="en-US" dirty="0"/>
              <a:t>Prior to this I spent over 2 years working for a Microsoft Partner, leading a cutting-edge Data Science</a:t>
            </a:r>
          </a:p>
          <a:p>
            <a:pPr marL="0" indent="0">
              <a:buNone/>
            </a:pPr>
            <a:r>
              <a:rPr lang="en-US" dirty="0"/>
              <a:t>Project, aided by a variety of Azure tools, including Data Factory, Data Lake Gen2 and AKS.</a:t>
            </a:r>
          </a:p>
          <a:p>
            <a:pPr marL="0" indent="0">
              <a:buNone/>
            </a:pPr>
            <a:endParaRPr lang="en-US" dirty="0"/>
          </a:p>
          <a:p>
            <a:pPr marL="0" indent="0">
              <a:buNone/>
            </a:pPr>
            <a:r>
              <a:rPr lang="en-US" dirty="0"/>
              <a:t>I have a passion for Data and strive to bring the worlds of Software Development and Data Science</a:t>
            </a:r>
          </a:p>
          <a:p>
            <a:pPr marL="0" indent="0">
              <a:buNone/>
            </a:pPr>
            <a:r>
              <a:rPr lang="en-US" dirty="0"/>
              <a:t>closer together. Other areas of interest include UX, Agile methodologies, and helping to organize/run local</a:t>
            </a:r>
          </a:p>
          <a:p>
            <a:pPr marL="0" indent="0">
              <a:buNone/>
            </a:pPr>
            <a:r>
              <a:rPr lang="en-US" dirty="0"/>
              <a:t>Code Clubs</a:t>
            </a:r>
          </a:p>
          <a:p>
            <a:pPr marL="0" indent="0">
              <a:buNone/>
            </a:pPr>
            <a:endParaRPr lang="en-US" dirty="0"/>
          </a:p>
        </p:txBody>
      </p:sp>
      <p:sp>
        <p:nvSpPr>
          <p:cNvPr id="5" name="TextBox 4">
            <a:extLst>
              <a:ext uri="{FF2B5EF4-FFF2-40B4-BE49-F238E27FC236}">
                <a16:creationId xmlns:a16="http://schemas.microsoft.com/office/drawing/2014/main" id="{44E6BDB8-642B-FA4D-B97B-BCD473295175}"/>
              </a:ext>
            </a:extLst>
          </p:cNvPr>
          <p:cNvSpPr txBox="1"/>
          <p:nvPr/>
        </p:nvSpPr>
        <p:spPr>
          <a:xfrm>
            <a:off x="1232871" y="5938695"/>
            <a:ext cx="1719470" cy="369332"/>
          </a:xfrm>
          <a:prstGeom prst="rect">
            <a:avLst/>
          </a:prstGeom>
          <a:noFill/>
        </p:spPr>
        <p:txBody>
          <a:bodyPr wrap="square" rtlCol="0">
            <a:spAutoFit/>
          </a:bodyPr>
          <a:lstStyle/>
          <a:p>
            <a:r>
              <a:rPr lang="en-US" dirty="0"/>
              <a:t>@</a:t>
            </a:r>
            <a:r>
              <a:rPr lang="en-US" dirty="0" err="1"/>
              <a:t>annawykes</a:t>
            </a:r>
            <a:endParaRPr lang="en-US" dirty="0"/>
          </a:p>
        </p:txBody>
      </p:sp>
      <p:sp>
        <p:nvSpPr>
          <p:cNvPr id="6" name="TextBox 4">
            <a:extLst>
              <a:ext uri="{FF2B5EF4-FFF2-40B4-BE49-F238E27FC236}">
                <a16:creationId xmlns:a16="http://schemas.microsoft.com/office/drawing/2014/main" id="{44E6BDB8-642B-FA4D-B97B-BCD473295175}"/>
              </a:ext>
            </a:extLst>
          </p:cNvPr>
          <p:cNvSpPr txBox="1"/>
          <p:nvPr/>
        </p:nvSpPr>
        <p:spPr>
          <a:xfrm>
            <a:off x="5377070" y="5879068"/>
            <a:ext cx="575310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a:t>anna-maria-wykes-31939454</a:t>
            </a:r>
            <a:endParaRPr lang="en-US" dirty="0"/>
          </a:p>
        </p:txBody>
      </p:sp>
      <p:pic>
        <p:nvPicPr>
          <p:cNvPr id="7" name="Picture 6">
            <a:extLst>
              <a:ext uri="{FF2B5EF4-FFF2-40B4-BE49-F238E27FC236}">
                <a16:creationId xmlns:a16="http://schemas.microsoft.com/office/drawing/2014/main" id="{B3DABDE4-EB12-5B44-9DAC-402F82EEDE51}"/>
              </a:ext>
            </a:extLst>
          </p:cNvPr>
          <p:cNvPicPr>
            <a:picLocks noChangeAspect="1"/>
          </p:cNvPicPr>
          <p:nvPr/>
        </p:nvPicPr>
        <p:blipFill>
          <a:blip r:embed="rId2"/>
          <a:stretch>
            <a:fillRect/>
          </a:stretch>
        </p:blipFill>
        <p:spPr>
          <a:xfrm>
            <a:off x="854765" y="5845636"/>
            <a:ext cx="418284" cy="418284"/>
          </a:xfrm>
          <a:prstGeom prst="roundRect">
            <a:avLst>
              <a:gd name="adj" fmla="val 4207"/>
            </a:avLst>
          </a:prstGeom>
          <a:ln w="50800" cap="sq" cmpd="dbl">
            <a:noFill/>
            <a:miter lim="800000"/>
          </a:ln>
          <a:effectLst/>
        </p:spPr>
      </p:pic>
      <p:pic>
        <p:nvPicPr>
          <p:cNvPr id="8" name="Picture 7">
            <a:extLst>
              <a:ext uri="{FF2B5EF4-FFF2-40B4-BE49-F238E27FC236}">
                <a16:creationId xmlns:a16="http://schemas.microsoft.com/office/drawing/2014/main" id="{D7CD90E8-3A85-7C49-A90D-5278D42DB4B3}"/>
              </a:ext>
            </a:extLst>
          </p:cNvPr>
          <p:cNvPicPr>
            <a:picLocks noChangeAspect="1"/>
          </p:cNvPicPr>
          <p:nvPr/>
        </p:nvPicPr>
        <p:blipFill>
          <a:blip r:embed="rId3"/>
          <a:stretch>
            <a:fillRect/>
          </a:stretch>
        </p:blipFill>
        <p:spPr>
          <a:xfrm>
            <a:off x="4584560" y="5695122"/>
            <a:ext cx="1173024" cy="612905"/>
          </a:xfrm>
          <a:prstGeom prst="roundRect">
            <a:avLst>
              <a:gd name="adj" fmla="val 21488"/>
            </a:avLst>
          </a:prstGeom>
          <a:ln w="50800" cap="sq" cmpd="dbl">
            <a:noFill/>
            <a:miter lim="800000"/>
          </a:ln>
          <a:effectLst/>
        </p:spPr>
      </p:pic>
    </p:spTree>
    <p:extLst>
      <p:ext uri="{BB962C8B-B14F-4D97-AF65-F5344CB8AC3E}">
        <p14:creationId xmlns:p14="http://schemas.microsoft.com/office/powerpoint/2010/main" val="41847554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FAD2-C553-7E4C-B35E-D8B80402A0BA}"/>
              </a:ext>
            </a:extLst>
          </p:cNvPr>
          <p:cNvSpPr>
            <a:spLocks noGrp="1"/>
          </p:cNvSpPr>
          <p:nvPr>
            <p:ph type="title"/>
          </p:nvPr>
        </p:nvSpPr>
        <p:spPr/>
        <p:txBody>
          <a:bodyPr/>
          <a:lstStyle/>
          <a:p>
            <a:r>
              <a:rPr lang="en-US" dirty="0"/>
              <a:t>The NULL Mistake</a:t>
            </a:r>
          </a:p>
        </p:txBody>
      </p:sp>
      <p:sp>
        <p:nvSpPr>
          <p:cNvPr id="3" name="Content Placeholder 2">
            <a:extLst>
              <a:ext uri="{FF2B5EF4-FFF2-40B4-BE49-F238E27FC236}">
                <a16:creationId xmlns:a16="http://schemas.microsoft.com/office/drawing/2014/main" id="{C9351AF5-EDF1-D64A-8830-59C5AA1A55CF}"/>
              </a:ext>
            </a:extLst>
          </p:cNvPr>
          <p:cNvSpPr>
            <a:spLocks noGrp="1"/>
          </p:cNvSpPr>
          <p:nvPr>
            <p:ph idx="1"/>
          </p:nvPr>
        </p:nvSpPr>
        <p:spPr/>
        <p:txBody>
          <a:bodyPr/>
          <a:lstStyle/>
          <a:p>
            <a:endParaRPr lang="en-US" dirty="0"/>
          </a:p>
        </p:txBody>
      </p:sp>
      <p:sp>
        <p:nvSpPr>
          <p:cNvPr id="4" name="Rectangle 3">
            <a:extLst>
              <a:ext uri="{FF2B5EF4-FFF2-40B4-BE49-F238E27FC236}">
                <a16:creationId xmlns:a16="http://schemas.microsoft.com/office/drawing/2014/main" id="{DED91896-70FF-5D4F-B9E2-C06DC38B82DA}"/>
              </a:ext>
            </a:extLst>
          </p:cNvPr>
          <p:cNvSpPr/>
          <p:nvPr/>
        </p:nvSpPr>
        <p:spPr>
          <a:xfrm>
            <a:off x="685801" y="3244334"/>
            <a:ext cx="10220960" cy="175432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sz="3600" b="1" i="1" dirty="0">
                <a:solidFill>
                  <a:schemeClr val="bg1"/>
                </a:solidFill>
              </a:rPr>
              <a:t>“I call it my billion-dollar mistake. It was the invention of the null reference in 1965”</a:t>
            </a:r>
            <a:r>
              <a:rPr lang="en-GB" sz="3600" i="1" dirty="0">
                <a:solidFill>
                  <a:schemeClr val="bg1"/>
                </a:solidFill>
              </a:rPr>
              <a:t> — Tony Hoare, 2009</a:t>
            </a:r>
          </a:p>
        </p:txBody>
      </p:sp>
    </p:spTree>
    <p:extLst>
      <p:ext uri="{BB962C8B-B14F-4D97-AF65-F5344CB8AC3E}">
        <p14:creationId xmlns:p14="http://schemas.microsoft.com/office/powerpoint/2010/main" val="29492841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D822D30F-6673-7149-91FC-75B4E72AB998}"/>
              </a:ext>
            </a:extLst>
          </p:cNvPr>
          <p:cNvSpPr/>
          <p:nvPr/>
        </p:nvSpPr>
        <p:spPr>
          <a:xfrm>
            <a:off x="558800" y="2193202"/>
            <a:ext cx="10891520" cy="1596478"/>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0FB449-2275-3E4F-BB6E-4BD8D15E6953}"/>
              </a:ext>
            </a:extLst>
          </p:cNvPr>
          <p:cNvSpPr>
            <a:spLocks noGrp="1"/>
          </p:cNvSpPr>
          <p:nvPr>
            <p:ph type="title"/>
          </p:nvPr>
        </p:nvSpPr>
        <p:spPr/>
        <p:txBody>
          <a:bodyPr>
            <a:normAutofit/>
          </a:bodyPr>
          <a:lstStyle/>
          <a:p>
            <a:r>
              <a:rPr lang="en-US" sz="4000" dirty="0"/>
              <a:t>How does Scala handle Nulls: </a:t>
            </a:r>
            <a:r>
              <a:rPr lang="en-US" sz="4000" b="1" dirty="0"/>
              <a:t>Options</a:t>
            </a:r>
          </a:p>
        </p:txBody>
      </p:sp>
      <p:sp>
        <p:nvSpPr>
          <p:cNvPr id="3" name="Content Placeholder 2">
            <a:extLst>
              <a:ext uri="{FF2B5EF4-FFF2-40B4-BE49-F238E27FC236}">
                <a16:creationId xmlns:a16="http://schemas.microsoft.com/office/drawing/2014/main" id="{0EA3DBCB-F51C-1742-B612-33AEC1DB017E}"/>
              </a:ext>
            </a:extLst>
          </p:cNvPr>
          <p:cNvSpPr>
            <a:spLocks noGrp="1"/>
          </p:cNvSpPr>
          <p:nvPr>
            <p:ph idx="1"/>
          </p:nvPr>
        </p:nvSpPr>
        <p:spPr>
          <a:xfrm>
            <a:off x="685801" y="2253827"/>
            <a:ext cx="10644808" cy="1088813"/>
          </a:xfrm>
          <a:ln>
            <a:noFill/>
          </a:ln>
        </p:spPr>
        <p:style>
          <a:lnRef idx="2">
            <a:schemeClr val="accent2"/>
          </a:lnRef>
          <a:fillRef idx="1">
            <a:schemeClr val="lt1"/>
          </a:fillRef>
          <a:effectRef idx="0">
            <a:schemeClr val="accent2"/>
          </a:effectRef>
          <a:fontRef idx="minor">
            <a:schemeClr val="dk1"/>
          </a:fontRef>
        </p:style>
        <p:txBody>
          <a:bodyPr/>
          <a:lstStyle/>
          <a:p>
            <a:pPr marL="0" indent="0">
              <a:buNone/>
            </a:pPr>
            <a:endParaRPr lang="en-GB" b="1" dirty="0">
              <a:solidFill>
                <a:schemeClr val="bg1"/>
              </a:solidFill>
            </a:endParaRPr>
          </a:p>
          <a:p>
            <a:pPr marL="0" indent="0">
              <a:buNone/>
            </a:pPr>
            <a:r>
              <a:rPr lang="en-GB" dirty="0">
                <a:solidFill>
                  <a:schemeClr val="bg1"/>
                </a:solidFill>
              </a:rPr>
              <a:t>A </a:t>
            </a:r>
            <a:r>
              <a:rPr lang="en-GB" b="1" dirty="0">
                <a:solidFill>
                  <a:schemeClr val="bg1"/>
                </a:solidFill>
              </a:rPr>
              <a:t>Scala Option</a:t>
            </a:r>
            <a:r>
              <a:rPr lang="en-GB" dirty="0">
                <a:solidFill>
                  <a:schemeClr val="bg1"/>
                </a:solidFill>
              </a:rPr>
              <a:t> holds zero or one element of a type. This means that it is either a Some[T] or a none object. One place we get an </a:t>
            </a:r>
            <a:r>
              <a:rPr lang="en-GB" b="1" dirty="0">
                <a:solidFill>
                  <a:schemeClr val="bg1"/>
                </a:solidFill>
              </a:rPr>
              <a:t>Option</a:t>
            </a:r>
            <a:r>
              <a:rPr lang="en-GB" dirty="0">
                <a:solidFill>
                  <a:schemeClr val="bg1"/>
                </a:solidFill>
              </a:rPr>
              <a:t> value is through the get() method for a Map</a:t>
            </a:r>
            <a:r>
              <a:rPr lang="en-GB" i="1" dirty="0">
                <a:solidFill>
                  <a:schemeClr val="bg1"/>
                </a:solidFill>
              </a:rPr>
              <a:t> </a:t>
            </a:r>
            <a:endParaRPr lang="en-US" dirty="0">
              <a:solidFill>
                <a:schemeClr val="bg1"/>
              </a:solidFill>
            </a:endParaRPr>
          </a:p>
        </p:txBody>
      </p:sp>
      <p:sp>
        <p:nvSpPr>
          <p:cNvPr id="4" name="TextBox 3">
            <a:extLst>
              <a:ext uri="{FF2B5EF4-FFF2-40B4-BE49-F238E27FC236}">
                <a16:creationId xmlns:a16="http://schemas.microsoft.com/office/drawing/2014/main" id="{E350D570-A86D-2745-9963-6FC6E1E51E24}"/>
              </a:ext>
            </a:extLst>
          </p:cNvPr>
          <p:cNvSpPr txBox="1"/>
          <p:nvPr/>
        </p:nvSpPr>
        <p:spPr>
          <a:xfrm>
            <a:off x="1651946" y="4867997"/>
            <a:ext cx="3772892" cy="646331"/>
          </a:xfrm>
          <a:prstGeom prst="rect">
            <a:avLst/>
          </a:prstGeom>
          <a:noFill/>
        </p:spPr>
        <p:txBody>
          <a:bodyPr wrap="none" rtlCol="0">
            <a:spAutoFit/>
          </a:bodyPr>
          <a:lstStyle/>
          <a:p>
            <a:r>
              <a:rPr lang="en-US" sz="3600" dirty="0"/>
              <a:t>SOME = Something</a:t>
            </a:r>
          </a:p>
        </p:txBody>
      </p:sp>
      <p:sp>
        <p:nvSpPr>
          <p:cNvPr id="5" name="TextBox 4">
            <a:extLst>
              <a:ext uri="{FF2B5EF4-FFF2-40B4-BE49-F238E27FC236}">
                <a16:creationId xmlns:a16="http://schemas.microsoft.com/office/drawing/2014/main" id="{51823020-4B2B-5844-A85B-673F29279E55}"/>
              </a:ext>
            </a:extLst>
          </p:cNvPr>
          <p:cNvSpPr txBox="1"/>
          <p:nvPr/>
        </p:nvSpPr>
        <p:spPr>
          <a:xfrm>
            <a:off x="6918960" y="4867998"/>
            <a:ext cx="3254417" cy="646331"/>
          </a:xfrm>
          <a:prstGeom prst="rect">
            <a:avLst/>
          </a:prstGeom>
          <a:noFill/>
        </p:spPr>
        <p:txBody>
          <a:bodyPr wrap="none" rtlCol="0">
            <a:spAutoFit/>
          </a:bodyPr>
          <a:lstStyle/>
          <a:p>
            <a:r>
              <a:rPr lang="en-US" sz="3600" dirty="0"/>
              <a:t>NONE = Nothing</a:t>
            </a:r>
          </a:p>
        </p:txBody>
      </p:sp>
    </p:spTree>
    <p:extLst>
      <p:ext uri="{BB962C8B-B14F-4D97-AF65-F5344CB8AC3E}">
        <p14:creationId xmlns:p14="http://schemas.microsoft.com/office/powerpoint/2010/main" val="440495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3E3F1-3A23-E44B-A58E-E5C0FB44FF2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33D001B-96DB-3F44-8ABB-BB33A50C36B1}"/>
              </a:ext>
            </a:extLst>
          </p:cNvPr>
          <p:cNvPicPr>
            <a:picLocks noGrp="1" noChangeAspect="1"/>
          </p:cNvPicPr>
          <p:nvPr>
            <p:ph idx="1"/>
          </p:nvPr>
        </p:nvPicPr>
        <p:blipFill>
          <a:blip r:embed="rId2"/>
          <a:stretch>
            <a:fillRect/>
          </a:stretch>
        </p:blipFill>
        <p:spPr>
          <a:xfrm>
            <a:off x="1262154" y="609601"/>
            <a:ext cx="9313081" cy="5658210"/>
          </a:xfrm>
        </p:spPr>
      </p:pic>
    </p:spTree>
    <p:extLst>
      <p:ext uri="{BB962C8B-B14F-4D97-AF65-F5344CB8AC3E}">
        <p14:creationId xmlns:p14="http://schemas.microsoft.com/office/powerpoint/2010/main" val="7366568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F03D7-E631-8A4F-99CC-4A2368179D1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7A54BA0-E378-2B44-A276-26D6A15E808D}"/>
              </a:ext>
            </a:extLst>
          </p:cNvPr>
          <p:cNvPicPr>
            <a:picLocks noGrp="1" noChangeAspect="1"/>
          </p:cNvPicPr>
          <p:nvPr>
            <p:ph idx="1"/>
          </p:nvPr>
        </p:nvPicPr>
        <p:blipFill>
          <a:blip r:embed="rId2"/>
          <a:stretch>
            <a:fillRect/>
          </a:stretch>
        </p:blipFill>
        <p:spPr>
          <a:xfrm>
            <a:off x="685801" y="609600"/>
            <a:ext cx="10232048" cy="5334000"/>
          </a:xfrm>
        </p:spPr>
      </p:pic>
    </p:spTree>
    <p:extLst>
      <p:ext uri="{BB962C8B-B14F-4D97-AF65-F5344CB8AC3E}">
        <p14:creationId xmlns:p14="http://schemas.microsoft.com/office/powerpoint/2010/main" val="1114489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B3136-295F-2243-857D-68592C6299DF}"/>
              </a:ext>
            </a:extLst>
          </p:cNvPr>
          <p:cNvSpPr>
            <a:spLocks noGrp="1"/>
          </p:cNvSpPr>
          <p:nvPr>
            <p:ph type="title"/>
          </p:nvPr>
        </p:nvSpPr>
        <p:spPr/>
        <p:txBody>
          <a:bodyPr/>
          <a:lstStyle/>
          <a:p>
            <a:r>
              <a:rPr lang="en-US" dirty="0"/>
              <a:t>Function Map</a:t>
            </a:r>
          </a:p>
        </p:txBody>
      </p:sp>
      <p:pic>
        <p:nvPicPr>
          <p:cNvPr id="5" name="Content Placeholder 4">
            <a:extLst>
              <a:ext uri="{FF2B5EF4-FFF2-40B4-BE49-F238E27FC236}">
                <a16:creationId xmlns:a16="http://schemas.microsoft.com/office/drawing/2014/main" id="{3658198F-172D-6C45-8C19-80FE4478BA2D}"/>
              </a:ext>
            </a:extLst>
          </p:cNvPr>
          <p:cNvPicPr>
            <a:picLocks noGrp="1" noChangeAspect="1"/>
          </p:cNvPicPr>
          <p:nvPr>
            <p:ph idx="1"/>
          </p:nvPr>
        </p:nvPicPr>
        <p:blipFill>
          <a:blip r:embed="rId2"/>
          <a:stretch>
            <a:fillRect/>
          </a:stretch>
        </p:blipFill>
        <p:spPr>
          <a:xfrm>
            <a:off x="879764" y="2410080"/>
            <a:ext cx="10131425" cy="2382054"/>
          </a:xfrm>
        </p:spPr>
      </p:pic>
    </p:spTree>
    <p:extLst>
      <p:ext uri="{BB962C8B-B14F-4D97-AF65-F5344CB8AC3E}">
        <p14:creationId xmlns:p14="http://schemas.microsoft.com/office/powerpoint/2010/main" val="29524251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67492-20B8-0B49-B127-68538B41465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F1B5969-A61C-544F-80EC-C4099D98F891}"/>
              </a:ext>
            </a:extLst>
          </p:cNvPr>
          <p:cNvPicPr>
            <a:picLocks noGrp="1" noChangeAspect="1"/>
          </p:cNvPicPr>
          <p:nvPr>
            <p:ph idx="1"/>
          </p:nvPr>
        </p:nvPicPr>
        <p:blipFill>
          <a:blip r:embed="rId2"/>
          <a:stretch>
            <a:fillRect/>
          </a:stretch>
        </p:blipFill>
        <p:spPr>
          <a:xfrm>
            <a:off x="809437" y="1004454"/>
            <a:ext cx="10573125" cy="4849091"/>
          </a:xfrm>
        </p:spPr>
      </p:pic>
    </p:spTree>
    <p:extLst>
      <p:ext uri="{BB962C8B-B14F-4D97-AF65-F5344CB8AC3E}">
        <p14:creationId xmlns:p14="http://schemas.microsoft.com/office/powerpoint/2010/main" val="1644870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67378-D1A0-6C4B-918C-8DB835516B9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A8E3031-38D8-C74B-88A1-D1E3320F0585}"/>
              </a:ext>
            </a:extLst>
          </p:cNvPr>
          <p:cNvSpPr>
            <a:spLocks noGrp="1"/>
          </p:cNvSpPr>
          <p:nvPr>
            <p:ph idx="1"/>
          </p:nvPr>
        </p:nvSpPr>
        <p:spPr/>
        <p:txBody>
          <a:bodyPr/>
          <a:lstStyle/>
          <a:p>
            <a:endParaRPr lang="en-US"/>
          </a:p>
        </p:txBody>
      </p:sp>
      <p:pic>
        <p:nvPicPr>
          <p:cNvPr id="4" name="Content Placeholder 6">
            <a:extLst>
              <a:ext uri="{FF2B5EF4-FFF2-40B4-BE49-F238E27FC236}">
                <a16:creationId xmlns:a16="http://schemas.microsoft.com/office/drawing/2014/main" id="{0912D4B2-7F8E-DB43-BBF8-B50AF7F8F36E}"/>
              </a:ext>
            </a:extLst>
          </p:cNvPr>
          <p:cNvPicPr>
            <a:picLocks noChangeAspect="1"/>
          </p:cNvPicPr>
          <p:nvPr/>
        </p:nvPicPr>
        <p:blipFill>
          <a:blip r:embed="rId2"/>
          <a:stretch>
            <a:fillRect/>
          </a:stretch>
        </p:blipFill>
        <p:spPr>
          <a:xfrm>
            <a:off x="1980615" y="328367"/>
            <a:ext cx="8230769" cy="6201265"/>
          </a:xfrm>
          <a:prstGeom prst="rect">
            <a:avLst/>
          </a:prstGeom>
        </p:spPr>
      </p:pic>
      <p:sp>
        <p:nvSpPr>
          <p:cNvPr id="5" name="Rectangle 4">
            <a:extLst>
              <a:ext uri="{FF2B5EF4-FFF2-40B4-BE49-F238E27FC236}">
                <a16:creationId xmlns:a16="http://schemas.microsoft.com/office/drawing/2014/main" id="{FE10E899-C3C8-EA4A-B363-3C6A504AB174}"/>
              </a:ext>
            </a:extLst>
          </p:cNvPr>
          <p:cNvSpPr/>
          <p:nvPr/>
        </p:nvSpPr>
        <p:spPr>
          <a:xfrm>
            <a:off x="3061855" y="609600"/>
            <a:ext cx="5029200" cy="457200"/>
          </a:xfrm>
          <a:prstGeom prst="rect">
            <a:avLst/>
          </a:prstGeom>
          <a:solidFill>
            <a:srgbClr val="272C34"/>
          </a:solidFill>
          <a:ln>
            <a:solidFill>
              <a:srgbClr val="272C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029C053-BBE9-7D43-9BD4-6D24C5D683E9}"/>
              </a:ext>
            </a:extLst>
          </p:cNvPr>
          <p:cNvSpPr/>
          <p:nvPr/>
        </p:nvSpPr>
        <p:spPr>
          <a:xfrm>
            <a:off x="2133600" y="3214255"/>
            <a:ext cx="7869382" cy="3034145"/>
          </a:xfrm>
          <a:prstGeom prst="rect">
            <a:avLst/>
          </a:prstGeom>
          <a:solidFill>
            <a:srgbClr val="272C34"/>
          </a:solidFill>
          <a:ln>
            <a:solidFill>
              <a:srgbClr val="272C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51911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97CEE-019E-9443-AEF7-902E209C984F}"/>
              </a:ext>
            </a:extLst>
          </p:cNvPr>
          <p:cNvSpPr>
            <a:spLocks noGrp="1"/>
          </p:cNvSpPr>
          <p:nvPr>
            <p:ph type="title"/>
          </p:nvPr>
        </p:nvSpPr>
        <p:spPr/>
        <p:txBody>
          <a:bodyPr/>
          <a:lstStyle/>
          <a:p>
            <a:r>
              <a:rPr lang="en-US" dirty="0" err="1"/>
              <a:t>flatmap</a:t>
            </a:r>
            <a:endParaRPr lang="en-US" dirty="0"/>
          </a:p>
        </p:txBody>
      </p:sp>
      <p:pic>
        <p:nvPicPr>
          <p:cNvPr id="5" name="Content Placeholder 4">
            <a:extLst>
              <a:ext uri="{FF2B5EF4-FFF2-40B4-BE49-F238E27FC236}">
                <a16:creationId xmlns:a16="http://schemas.microsoft.com/office/drawing/2014/main" id="{36635B16-5611-BC49-8847-D1BB1BA18259}"/>
              </a:ext>
            </a:extLst>
          </p:cNvPr>
          <p:cNvPicPr>
            <a:picLocks noGrp="1" noChangeAspect="1"/>
          </p:cNvPicPr>
          <p:nvPr>
            <p:ph idx="1"/>
          </p:nvPr>
        </p:nvPicPr>
        <p:blipFill>
          <a:blip r:embed="rId2"/>
          <a:stretch>
            <a:fillRect/>
          </a:stretch>
        </p:blipFill>
        <p:spPr>
          <a:xfrm>
            <a:off x="959324" y="2141538"/>
            <a:ext cx="9584376" cy="3649662"/>
          </a:xfrm>
        </p:spPr>
      </p:pic>
    </p:spTree>
    <p:extLst>
      <p:ext uri="{BB962C8B-B14F-4D97-AF65-F5344CB8AC3E}">
        <p14:creationId xmlns:p14="http://schemas.microsoft.com/office/powerpoint/2010/main" val="38152195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B5688-2B97-5940-9205-DDF31395685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2675249-9487-2045-91FD-22CC8C99D021}"/>
              </a:ext>
            </a:extLst>
          </p:cNvPr>
          <p:cNvPicPr>
            <a:picLocks noGrp="1" noChangeAspect="1"/>
          </p:cNvPicPr>
          <p:nvPr>
            <p:ph idx="1"/>
          </p:nvPr>
        </p:nvPicPr>
        <p:blipFill>
          <a:blip r:embed="rId2"/>
          <a:stretch>
            <a:fillRect/>
          </a:stretch>
        </p:blipFill>
        <p:spPr>
          <a:xfrm>
            <a:off x="1173499" y="609600"/>
            <a:ext cx="9680541" cy="5862320"/>
          </a:xfrm>
        </p:spPr>
      </p:pic>
    </p:spTree>
    <p:extLst>
      <p:ext uri="{BB962C8B-B14F-4D97-AF65-F5344CB8AC3E}">
        <p14:creationId xmlns:p14="http://schemas.microsoft.com/office/powerpoint/2010/main" val="2498819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1DA05-3C68-9E40-8720-530D42AC8AC8}"/>
              </a:ext>
            </a:extLst>
          </p:cNvPr>
          <p:cNvSpPr>
            <a:spLocks noGrp="1"/>
          </p:cNvSpPr>
          <p:nvPr>
            <p:ph type="title"/>
          </p:nvPr>
        </p:nvSpPr>
        <p:spPr/>
        <p:txBody>
          <a:bodyPr/>
          <a:lstStyle/>
          <a:p>
            <a:endParaRPr lang="en-US" dirty="0"/>
          </a:p>
        </p:txBody>
      </p:sp>
      <p:sp>
        <p:nvSpPr>
          <p:cNvPr id="4" name="Content Placeholder 3">
            <a:extLst>
              <a:ext uri="{FF2B5EF4-FFF2-40B4-BE49-F238E27FC236}">
                <a16:creationId xmlns:a16="http://schemas.microsoft.com/office/drawing/2014/main" id="{C9220001-E35E-4D46-86DF-723461279211}"/>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2869035E-99BB-D84A-BEF4-58E93CE4FC07}"/>
              </a:ext>
            </a:extLst>
          </p:cNvPr>
          <p:cNvPicPr>
            <a:picLocks noChangeAspect="1"/>
          </p:cNvPicPr>
          <p:nvPr/>
        </p:nvPicPr>
        <p:blipFill>
          <a:blip r:embed="rId2"/>
          <a:stretch>
            <a:fillRect/>
          </a:stretch>
        </p:blipFill>
        <p:spPr>
          <a:xfrm>
            <a:off x="2322224" y="461817"/>
            <a:ext cx="6858578" cy="6194845"/>
          </a:xfrm>
          <a:prstGeom prst="rect">
            <a:avLst/>
          </a:prstGeom>
        </p:spPr>
      </p:pic>
    </p:spTree>
    <p:extLst>
      <p:ext uri="{BB962C8B-B14F-4D97-AF65-F5344CB8AC3E}">
        <p14:creationId xmlns:p14="http://schemas.microsoft.com/office/powerpoint/2010/main" val="4007945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5F65CD9-825D-44BD-8681-D42D260D4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B2F64C47-BE0B-4DA4-A62F-C6922DD208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
            <a:ext cx="4125976" cy="6858002"/>
          </a:xfrm>
          <a:custGeom>
            <a:avLst/>
            <a:gdLst>
              <a:gd name="connsiteX0" fmla="*/ 4125976 w 4125976"/>
              <a:gd name="connsiteY0" fmla="*/ 0 h 6858002"/>
              <a:gd name="connsiteX1" fmla="*/ 1300393 w 4125976"/>
              <a:gd name="connsiteY1" fmla="*/ 0 h 6858002"/>
              <a:gd name="connsiteX2" fmla="*/ 1300393 w 4125976"/>
              <a:gd name="connsiteY2" fmla="*/ 2 h 6858002"/>
              <a:gd name="connsiteX3" fmla="*/ 1155520 w 4125976"/>
              <a:gd name="connsiteY3" fmla="*/ 2 h 6858002"/>
              <a:gd name="connsiteX4" fmla="*/ 1074856 w 4125976"/>
              <a:gd name="connsiteY4" fmla="*/ 88573 h 6858002"/>
              <a:gd name="connsiteX5" fmla="*/ 0 w 4125976"/>
              <a:gd name="connsiteY5" fmla="*/ 3396600 h 6858002"/>
              <a:gd name="connsiteX6" fmla="*/ 1222540 w 4125976"/>
              <a:gd name="connsiteY6" fmla="*/ 6858002 h 6858002"/>
              <a:gd name="connsiteX7" fmla="*/ 4125598 w 4125976"/>
              <a:gd name="connsiteY7" fmla="*/ 6858002 h 6858002"/>
              <a:gd name="connsiteX8" fmla="*/ 4125976 w 4125976"/>
              <a:gd name="connsiteY8" fmla="*/ 68576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5976" h="6858002">
                <a:moveTo>
                  <a:pt x="4125976" y="0"/>
                </a:moveTo>
                <a:lnTo>
                  <a:pt x="1300393" y="0"/>
                </a:lnTo>
                <a:lnTo>
                  <a:pt x="1300393" y="2"/>
                </a:lnTo>
                <a:lnTo>
                  <a:pt x="1155520" y="2"/>
                </a:lnTo>
                <a:lnTo>
                  <a:pt x="1074856" y="88573"/>
                </a:lnTo>
                <a:cubicBezTo>
                  <a:pt x="422987" y="841260"/>
                  <a:pt x="0" y="2042663"/>
                  <a:pt x="0" y="3396600"/>
                </a:cubicBezTo>
                <a:cubicBezTo>
                  <a:pt x="0" y="4846647"/>
                  <a:pt x="488259" y="6121285"/>
                  <a:pt x="1222540" y="6858002"/>
                </a:cubicBezTo>
                <a:cubicBezTo>
                  <a:pt x="4125598" y="6858002"/>
                  <a:pt x="4125598" y="6858002"/>
                  <a:pt x="4125598" y="6858002"/>
                </a:cubicBezTo>
                <a:lnTo>
                  <a:pt x="4125976" y="6857600"/>
                </a:lnTo>
                <a:close/>
              </a:path>
            </a:pathLst>
          </a:custGeom>
          <a:blipFill dpi="0" rotWithShape="1">
            <a:blip r:embed="rId2"/>
            <a:srcRect/>
            <a:tile tx="0" ty="0" sx="100000" sy="100000" flip="none" algn="tl"/>
          </a:blipFill>
          <a:ln>
            <a:noFill/>
          </a:ln>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024FCDD-E3F4-FA4E-B6F6-AA96A126F80A}"/>
              </a:ext>
            </a:extLst>
          </p:cNvPr>
          <p:cNvSpPr>
            <a:spLocks noGrp="1"/>
          </p:cNvSpPr>
          <p:nvPr>
            <p:ph type="title"/>
          </p:nvPr>
        </p:nvSpPr>
        <p:spPr>
          <a:xfrm>
            <a:off x="685801" y="643466"/>
            <a:ext cx="2590799" cy="4995333"/>
          </a:xfrm>
        </p:spPr>
        <p:txBody>
          <a:bodyPr vert="horz" lIns="91440" tIns="45720" rIns="91440" bIns="45720" rtlCol="0" anchor="ctr">
            <a:normAutofit/>
          </a:bodyPr>
          <a:lstStyle/>
          <a:p>
            <a:r>
              <a:rPr lang="en-US">
                <a:solidFill>
                  <a:srgbClr val="FFFFFF"/>
                </a:solidFill>
              </a:rPr>
              <a:t>Agenda: What are we going to do………</a:t>
            </a:r>
          </a:p>
        </p:txBody>
      </p:sp>
      <p:graphicFrame>
        <p:nvGraphicFramePr>
          <p:cNvPr id="8" name="TextBox 5">
            <a:extLst>
              <a:ext uri="{FF2B5EF4-FFF2-40B4-BE49-F238E27FC236}">
                <a16:creationId xmlns:a16="http://schemas.microsoft.com/office/drawing/2014/main" id="{48A1B774-9DCE-4C24-B134-630D4C4BA00F}"/>
              </a:ext>
            </a:extLst>
          </p:cNvPr>
          <p:cNvGraphicFramePr/>
          <p:nvPr>
            <p:extLst>
              <p:ext uri="{D42A27DB-BD31-4B8C-83A1-F6EECF244321}">
                <p14:modId xmlns:p14="http://schemas.microsoft.com/office/powerpoint/2010/main" val="1497151797"/>
              </p:ext>
            </p:extLst>
          </p:nvPr>
        </p:nvGraphicFramePr>
        <p:xfrm>
          <a:off x="4808601" y="901700"/>
          <a:ext cx="6545199" cy="48201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44235311"/>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07695-8AFC-514D-960D-0621C5069A54}"/>
              </a:ext>
            </a:extLst>
          </p:cNvPr>
          <p:cNvSpPr>
            <a:spLocks noGrp="1"/>
          </p:cNvSpPr>
          <p:nvPr>
            <p:ph type="title"/>
          </p:nvPr>
        </p:nvSpPr>
        <p:spPr/>
        <p:txBody>
          <a:bodyPr/>
          <a:lstStyle/>
          <a:p>
            <a:r>
              <a:rPr lang="en-US" dirty="0"/>
              <a:t>For Comprehensions </a:t>
            </a:r>
          </a:p>
        </p:txBody>
      </p:sp>
      <p:pic>
        <p:nvPicPr>
          <p:cNvPr id="5" name="Content Placeholder 4">
            <a:extLst>
              <a:ext uri="{FF2B5EF4-FFF2-40B4-BE49-F238E27FC236}">
                <a16:creationId xmlns:a16="http://schemas.microsoft.com/office/drawing/2014/main" id="{523EBD38-7F60-EB4E-A879-F5635042CD91}"/>
              </a:ext>
            </a:extLst>
          </p:cNvPr>
          <p:cNvPicPr>
            <a:picLocks noGrp="1" noChangeAspect="1"/>
          </p:cNvPicPr>
          <p:nvPr>
            <p:ph idx="1"/>
          </p:nvPr>
        </p:nvPicPr>
        <p:blipFill>
          <a:blip r:embed="rId2"/>
          <a:stretch>
            <a:fillRect/>
          </a:stretch>
        </p:blipFill>
        <p:spPr>
          <a:xfrm>
            <a:off x="685800" y="2164400"/>
            <a:ext cx="10131425" cy="3603938"/>
          </a:xfrm>
        </p:spPr>
      </p:pic>
    </p:spTree>
    <p:extLst>
      <p:ext uri="{BB962C8B-B14F-4D97-AF65-F5344CB8AC3E}">
        <p14:creationId xmlns:p14="http://schemas.microsoft.com/office/powerpoint/2010/main" val="33767941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4B2A5-E214-E64F-BF15-19EE8DB9560F}"/>
              </a:ext>
            </a:extLst>
          </p:cNvPr>
          <p:cNvSpPr>
            <a:spLocks noGrp="1"/>
          </p:cNvSpPr>
          <p:nvPr>
            <p:ph type="title"/>
          </p:nvPr>
        </p:nvSpPr>
        <p:spPr/>
        <p:txBody>
          <a:bodyPr/>
          <a:lstStyle/>
          <a:p>
            <a:r>
              <a:rPr lang="en-US" dirty="0"/>
              <a:t>Fold, reduce &amp; Filter</a:t>
            </a:r>
          </a:p>
        </p:txBody>
      </p:sp>
      <p:pic>
        <p:nvPicPr>
          <p:cNvPr id="5" name="Content Placeholder 4">
            <a:extLst>
              <a:ext uri="{FF2B5EF4-FFF2-40B4-BE49-F238E27FC236}">
                <a16:creationId xmlns:a16="http://schemas.microsoft.com/office/drawing/2014/main" id="{8F5AF767-F7C9-484B-8813-44F2C0540344}"/>
              </a:ext>
            </a:extLst>
          </p:cNvPr>
          <p:cNvPicPr>
            <a:picLocks noGrp="1" noChangeAspect="1"/>
          </p:cNvPicPr>
          <p:nvPr>
            <p:ph idx="1"/>
          </p:nvPr>
        </p:nvPicPr>
        <p:blipFill>
          <a:blip r:embed="rId2"/>
          <a:stretch>
            <a:fillRect/>
          </a:stretch>
        </p:blipFill>
        <p:spPr>
          <a:xfrm>
            <a:off x="685800" y="2149497"/>
            <a:ext cx="10131425" cy="3633743"/>
          </a:xfrm>
        </p:spPr>
      </p:pic>
    </p:spTree>
    <p:extLst>
      <p:ext uri="{BB962C8B-B14F-4D97-AF65-F5344CB8AC3E}">
        <p14:creationId xmlns:p14="http://schemas.microsoft.com/office/powerpoint/2010/main" val="10377446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3F1BB-A989-304B-B8B3-D7379E544074}"/>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216E6CDE-5D69-834C-A334-FD4665F74EB7}"/>
              </a:ext>
            </a:extLst>
          </p:cNvPr>
          <p:cNvPicPr>
            <a:picLocks noGrp="1" noChangeAspect="1"/>
          </p:cNvPicPr>
          <p:nvPr>
            <p:ph idx="1"/>
          </p:nvPr>
        </p:nvPicPr>
        <p:blipFill>
          <a:blip r:embed="rId2"/>
          <a:stretch>
            <a:fillRect/>
          </a:stretch>
        </p:blipFill>
        <p:spPr>
          <a:xfrm>
            <a:off x="1980615" y="328367"/>
            <a:ext cx="8230769" cy="6201265"/>
          </a:xfrm>
          <a:prstGeom prst="rect">
            <a:avLst/>
          </a:prstGeom>
        </p:spPr>
      </p:pic>
      <p:pic>
        <p:nvPicPr>
          <p:cNvPr id="3" name="Picture 2">
            <a:extLst>
              <a:ext uri="{FF2B5EF4-FFF2-40B4-BE49-F238E27FC236}">
                <a16:creationId xmlns:a16="http://schemas.microsoft.com/office/drawing/2014/main" id="{BFBECB4E-159B-F44F-B862-3C2E04E84DCA}"/>
              </a:ext>
            </a:extLst>
          </p:cNvPr>
          <p:cNvPicPr>
            <a:picLocks noChangeAspect="1"/>
          </p:cNvPicPr>
          <p:nvPr/>
        </p:nvPicPr>
        <p:blipFill>
          <a:blip r:embed="rId3"/>
          <a:stretch>
            <a:fillRect/>
          </a:stretch>
        </p:blipFill>
        <p:spPr>
          <a:xfrm>
            <a:off x="1980614" y="1745048"/>
            <a:ext cx="8312971" cy="3491969"/>
          </a:xfrm>
          <a:prstGeom prst="rect">
            <a:avLst/>
          </a:prstGeom>
        </p:spPr>
      </p:pic>
      <p:sp>
        <p:nvSpPr>
          <p:cNvPr id="4" name="Rectangle 3">
            <a:extLst>
              <a:ext uri="{FF2B5EF4-FFF2-40B4-BE49-F238E27FC236}">
                <a16:creationId xmlns:a16="http://schemas.microsoft.com/office/drawing/2014/main" id="{45A72150-B522-EF48-A00C-29F054B42F56}"/>
              </a:ext>
            </a:extLst>
          </p:cNvPr>
          <p:cNvSpPr/>
          <p:nvPr/>
        </p:nvSpPr>
        <p:spPr>
          <a:xfrm>
            <a:off x="1980614" y="5043055"/>
            <a:ext cx="8312971" cy="1486577"/>
          </a:xfrm>
          <a:prstGeom prst="rect">
            <a:avLst/>
          </a:prstGeom>
          <a:solidFill>
            <a:srgbClr val="272C34"/>
          </a:solidFill>
          <a:ln>
            <a:solidFill>
              <a:srgbClr val="272C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02C3BE9-41F2-E74E-8707-28F119D178FB}"/>
              </a:ext>
            </a:extLst>
          </p:cNvPr>
          <p:cNvSpPr/>
          <p:nvPr/>
        </p:nvSpPr>
        <p:spPr>
          <a:xfrm>
            <a:off x="2205673" y="508000"/>
            <a:ext cx="1036291" cy="558800"/>
          </a:xfrm>
          <a:prstGeom prst="rect">
            <a:avLst/>
          </a:prstGeom>
          <a:solidFill>
            <a:srgbClr val="272C34"/>
          </a:solidFill>
          <a:ln>
            <a:solidFill>
              <a:srgbClr val="272C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643835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4309F57-B331-41A7-9154-15EC2AF45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845162" cy="6858000"/>
          </a:xfrm>
          <a:custGeom>
            <a:avLst/>
            <a:gdLst>
              <a:gd name="connsiteX0" fmla="*/ 0 w 8845162"/>
              <a:gd name="connsiteY0" fmla="*/ 0 h 6858000"/>
              <a:gd name="connsiteX1" fmla="*/ 6265248 w 8845162"/>
              <a:gd name="connsiteY1" fmla="*/ 0 h 6858000"/>
              <a:gd name="connsiteX2" fmla="*/ 7537703 w 8845162"/>
              <a:gd name="connsiteY2" fmla="*/ 0 h 6858000"/>
              <a:gd name="connsiteX3" fmla="*/ 8845162 w 8845162"/>
              <a:gd name="connsiteY3" fmla="*/ 0 h 6858000"/>
              <a:gd name="connsiteX4" fmla="*/ 8845162 w 8845162"/>
              <a:gd name="connsiteY4" fmla="*/ 6858000 h 6858000"/>
              <a:gd name="connsiteX5" fmla="*/ 7537703 w 8845162"/>
              <a:gd name="connsiteY5" fmla="*/ 6858000 h 6858000"/>
              <a:gd name="connsiteX6" fmla="*/ 6265248 w 8845162"/>
              <a:gd name="connsiteY6" fmla="*/ 6858000 h 6858000"/>
              <a:gd name="connsiteX7" fmla="*/ 20957 w 8845162"/>
              <a:gd name="connsiteY7" fmla="*/ 6858000 h 6858000"/>
              <a:gd name="connsiteX8" fmla="*/ 46002 w 8845162"/>
              <a:gd name="connsiteY8" fmla="*/ 6702325 h 6858000"/>
              <a:gd name="connsiteX9" fmla="*/ 69870 w 8845162"/>
              <a:gd name="connsiteY9" fmla="*/ 6547334 h 6858000"/>
              <a:gd name="connsiteX10" fmla="*/ 93234 w 8845162"/>
              <a:gd name="connsiteY10" fmla="*/ 6391658 h 6858000"/>
              <a:gd name="connsiteX11" fmla="*/ 113237 w 8845162"/>
              <a:gd name="connsiteY11" fmla="*/ 6235295 h 6858000"/>
              <a:gd name="connsiteX12" fmla="*/ 133409 w 8845162"/>
              <a:gd name="connsiteY12" fmla="*/ 6079619 h 6858000"/>
              <a:gd name="connsiteX13" fmla="*/ 152234 w 8845162"/>
              <a:gd name="connsiteY13" fmla="*/ 5923256 h 6858000"/>
              <a:gd name="connsiteX14" fmla="*/ 168370 w 8845162"/>
              <a:gd name="connsiteY14" fmla="*/ 5768951 h 6858000"/>
              <a:gd name="connsiteX15" fmla="*/ 183667 w 8845162"/>
              <a:gd name="connsiteY15" fmla="*/ 5612589 h 6858000"/>
              <a:gd name="connsiteX16" fmla="*/ 197619 w 8845162"/>
              <a:gd name="connsiteY16" fmla="*/ 5456912 h 6858000"/>
              <a:gd name="connsiteX17" fmla="*/ 209720 w 8845162"/>
              <a:gd name="connsiteY17" fmla="*/ 5303979 h 6858000"/>
              <a:gd name="connsiteX18" fmla="*/ 221823 w 8845162"/>
              <a:gd name="connsiteY18" fmla="*/ 5148988 h 6858000"/>
              <a:gd name="connsiteX19" fmla="*/ 231908 w 8845162"/>
              <a:gd name="connsiteY19" fmla="*/ 4996055 h 6858000"/>
              <a:gd name="connsiteX20" fmla="*/ 239808 w 8845162"/>
              <a:gd name="connsiteY20" fmla="*/ 4843121 h 6858000"/>
              <a:gd name="connsiteX21" fmla="*/ 248045 w 8845162"/>
              <a:gd name="connsiteY21" fmla="*/ 4690874 h 6858000"/>
              <a:gd name="connsiteX22" fmla="*/ 254936 w 8845162"/>
              <a:gd name="connsiteY22" fmla="*/ 4539998 h 6858000"/>
              <a:gd name="connsiteX23" fmla="*/ 259811 w 8845162"/>
              <a:gd name="connsiteY23" fmla="*/ 4390493 h 6858000"/>
              <a:gd name="connsiteX24" fmla="*/ 264014 w 8845162"/>
              <a:gd name="connsiteY24" fmla="*/ 4240989 h 6858000"/>
              <a:gd name="connsiteX25" fmla="*/ 268047 w 8845162"/>
              <a:gd name="connsiteY25" fmla="*/ 4092856 h 6858000"/>
              <a:gd name="connsiteX26" fmla="*/ 269897 w 8845162"/>
              <a:gd name="connsiteY26" fmla="*/ 3946781 h 6858000"/>
              <a:gd name="connsiteX27" fmla="*/ 271913 w 8845162"/>
              <a:gd name="connsiteY27" fmla="*/ 3800705 h 6858000"/>
              <a:gd name="connsiteX28" fmla="*/ 272922 w 8845162"/>
              <a:gd name="connsiteY28" fmla="*/ 3656687 h 6858000"/>
              <a:gd name="connsiteX29" fmla="*/ 271913 w 8845162"/>
              <a:gd name="connsiteY29" fmla="*/ 3514041 h 6858000"/>
              <a:gd name="connsiteX30" fmla="*/ 271913 w 8845162"/>
              <a:gd name="connsiteY30" fmla="*/ 3372766 h 6858000"/>
              <a:gd name="connsiteX31" fmla="*/ 269897 w 8845162"/>
              <a:gd name="connsiteY31" fmla="*/ 3232863 h 6858000"/>
              <a:gd name="connsiteX32" fmla="*/ 266871 w 8845162"/>
              <a:gd name="connsiteY32" fmla="*/ 3095703 h 6858000"/>
              <a:gd name="connsiteX33" fmla="*/ 264014 w 8845162"/>
              <a:gd name="connsiteY33" fmla="*/ 2959915 h 6858000"/>
              <a:gd name="connsiteX34" fmla="*/ 260820 w 8845162"/>
              <a:gd name="connsiteY34" fmla="*/ 2826869 h 6858000"/>
              <a:gd name="connsiteX35" fmla="*/ 255946 w 8845162"/>
              <a:gd name="connsiteY35" fmla="*/ 2694510 h 6858000"/>
              <a:gd name="connsiteX36" fmla="*/ 250734 w 8845162"/>
              <a:gd name="connsiteY36" fmla="*/ 2564209 h 6858000"/>
              <a:gd name="connsiteX37" fmla="*/ 246028 w 8845162"/>
              <a:gd name="connsiteY37" fmla="*/ 2436650 h 6858000"/>
              <a:gd name="connsiteX38" fmla="*/ 232749 w 8845162"/>
              <a:gd name="connsiteY38" fmla="*/ 2187704 h 6858000"/>
              <a:gd name="connsiteX39" fmla="*/ 218630 w 8845162"/>
              <a:gd name="connsiteY39" fmla="*/ 1949046 h 6858000"/>
              <a:gd name="connsiteX40" fmla="*/ 203837 w 8845162"/>
              <a:gd name="connsiteY40" fmla="*/ 1719989 h 6858000"/>
              <a:gd name="connsiteX41" fmla="*/ 187532 w 8845162"/>
              <a:gd name="connsiteY41" fmla="*/ 1503276 h 6858000"/>
              <a:gd name="connsiteX42" fmla="*/ 170555 w 8845162"/>
              <a:gd name="connsiteY42" fmla="*/ 1296164 h 6858000"/>
              <a:gd name="connsiteX43" fmla="*/ 152234 w 8845162"/>
              <a:gd name="connsiteY43" fmla="*/ 1104140 h 6858000"/>
              <a:gd name="connsiteX44" fmla="*/ 134248 w 8845162"/>
              <a:gd name="connsiteY44" fmla="*/ 923775 h 6858000"/>
              <a:gd name="connsiteX45" fmla="*/ 116263 w 8845162"/>
              <a:gd name="connsiteY45" fmla="*/ 757811 h 6858000"/>
              <a:gd name="connsiteX46" fmla="*/ 99286 w 8845162"/>
              <a:gd name="connsiteY46" fmla="*/ 605564 h 6858000"/>
              <a:gd name="connsiteX47" fmla="*/ 83149 w 8845162"/>
              <a:gd name="connsiteY47" fmla="*/ 470461 h 6858000"/>
              <a:gd name="connsiteX48" fmla="*/ 67853 w 8845162"/>
              <a:gd name="connsiteY48" fmla="*/ 348389 h 6858000"/>
              <a:gd name="connsiteX49" fmla="*/ 55078 w 8845162"/>
              <a:gd name="connsiteY49" fmla="*/ 245519 h 6858000"/>
              <a:gd name="connsiteX50" fmla="*/ 42976 w 8845162"/>
              <a:gd name="connsiteY50" fmla="*/ 159108 h 6858000"/>
              <a:gd name="connsiteX51" fmla="*/ 25662 w 8845162"/>
              <a:gd name="connsiteY51" fmla="*/ 40464 h 6858000"/>
              <a:gd name="connsiteX52" fmla="*/ 19779 w 8845162"/>
              <a:gd name="connsiteY52" fmla="*/ 2 h 6858000"/>
              <a:gd name="connsiteX53" fmla="*/ 26532 w 8845162"/>
              <a:gd name="connsiteY53" fmla="*/ 2 h 6858000"/>
              <a:gd name="connsiteX54" fmla="*/ 26532 w 8845162"/>
              <a:gd name="connsiteY54" fmla="*/ 1 h 6858000"/>
              <a:gd name="connsiteX55" fmla="*/ 0 w 8845162"/>
              <a:gd name="connsiteY5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845162" h="6858000">
                <a:moveTo>
                  <a:pt x="0" y="0"/>
                </a:moveTo>
                <a:lnTo>
                  <a:pt x="6265248" y="0"/>
                </a:lnTo>
                <a:lnTo>
                  <a:pt x="7537703" y="0"/>
                </a:lnTo>
                <a:lnTo>
                  <a:pt x="8845162" y="0"/>
                </a:lnTo>
                <a:lnTo>
                  <a:pt x="8845162" y="6858000"/>
                </a:lnTo>
                <a:lnTo>
                  <a:pt x="7537703" y="6858000"/>
                </a:lnTo>
                <a:lnTo>
                  <a:pt x="6265248" y="6858000"/>
                </a:lnTo>
                <a:lnTo>
                  <a:pt x="20957" y="6858000"/>
                </a:lnTo>
                <a:lnTo>
                  <a:pt x="46002" y="6702325"/>
                </a:lnTo>
                <a:lnTo>
                  <a:pt x="69870" y="6547334"/>
                </a:lnTo>
                <a:lnTo>
                  <a:pt x="93234" y="6391658"/>
                </a:lnTo>
                <a:lnTo>
                  <a:pt x="113237" y="6235295"/>
                </a:lnTo>
                <a:lnTo>
                  <a:pt x="133409" y="6079619"/>
                </a:lnTo>
                <a:lnTo>
                  <a:pt x="152234" y="5923256"/>
                </a:lnTo>
                <a:lnTo>
                  <a:pt x="168370" y="5768951"/>
                </a:lnTo>
                <a:lnTo>
                  <a:pt x="183667" y="5612589"/>
                </a:lnTo>
                <a:lnTo>
                  <a:pt x="197619" y="5456912"/>
                </a:lnTo>
                <a:lnTo>
                  <a:pt x="209720" y="5303979"/>
                </a:lnTo>
                <a:lnTo>
                  <a:pt x="221823" y="5148988"/>
                </a:lnTo>
                <a:lnTo>
                  <a:pt x="231908" y="4996055"/>
                </a:lnTo>
                <a:lnTo>
                  <a:pt x="239808" y="4843121"/>
                </a:lnTo>
                <a:lnTo>
                  <a:pt x="248045" y="4690874"/>
                </a:lnTo>
                <a:lnTo>
                  <a:pt x="254936" y="4539998"/>
                </a:lnTo>
                <a:lnTo>
                  <a:pt x="259811" y="4390493"/>
                </a:lnTo>
                <a:lnTo>
                  <a:pt x="264014" y="4240989"/>
                </a:lnTo>
                <a:lnTo>
                  <a:pt x="268047" y="4092856"/>
                </a:lnTo>
                <a:lnTo>
                  <a:pt x="269897" y="3946781"/>
                </a:lnTo>
                <a:lnTo>
                  <a:pt x="271913" y="3800705"/>
                </a:lnTo>
                <a:lnTo>
                  <a:pt x="272922" y="3656687"/>
                </a:lnTo>
                <a:lnTo>
                  <a:pt x="271913" y="3514041"/>
                </a:lnTo>
                <a:lnTo>
                  <a:pt x="271913" y="3372766"/>
                </a:lnTo>
                <a:lnTo>
                  <a:pt x="269897" y="3232863"/>
                </a:lnTo>
                <a:lnTo>
                  <a:pt x="266871" y="3095703"/>
                </a:lnTo>
                <a:lnTo>
                  <a:pt x="264014" y="2959915"/>
                </a:lnTo>
                <a:lnTo>
                  <a:pt x="260820" y="2826869"/>
                </a:lnTo>
                <a:lnTo>
                  <a:pt x="255946" y="2694510"/>
                </a:lnTo>
                <a:lnTo>
                  <a:pt x="250734" y="2564209"/>
                </a:lnTo>
                <a:lnTo>
                  <a:pt x="246028" y="2436650"/>
                </a:lnTo>
                <a:lnTo>
                  <a:pt x="232749" y="2187704"/>
                </a:lnTo>
                <a:lnTo>
                  <a:pt x="218630" y="1949046"/>
                </a:lnTo>
                <a:lnTo>
                  <a:pt x="203837" y="1719989"/>
                </a:lnTo>
                <a:lnTo>
                  <a:pt x="187532" y="1503276"/>
                </a:lnTo>
                <a:lnTo>
                  <a:pt x="170555" y="1296164"/>
                </a:lnTo>
                <a:lnTo>
                  <a:pt x="152234" y="1104140"/>
                </a:lnTo>
                <a:lnTo>
                  <a:pt x="134248" y="923775"/>
                </a:lnTo>
                <a:lnTo>
                  <a:pt x="116263" y="757811"/>
                </a:lnTo>
                <a:lnTo>
                  <a:pt x="99286" y="605564"/>
                </a:lnTo>
                <a:lnTo>
                  <a:pt x="83149" y="470461"/>
                </a:lnTo>
                <a:lnTo>
                  <a:pt x="67853" y="348389"/>
                </a:lnTo>
                <a:lnTo>
                  <a:pt x="55078" y="245519"/>
                </a:lnTo>
                <a:lnTo>
                  <a:pt x="42976" y="159108"/>
                </a:lnTo>
                <a:lnTo>
                  <a:pt x="25662" y="40464"/>
                </a:lnTo>
                <a:lnTo>
                  <a:pt x="19779" y="2"/>
                </a:lnTo>
                <a:lnTo>
                  <a:pt x="26532" y="2"/>
                </a:lnTo>
                <a:lnTo>
                  <a:pt x="26532" y="1"/>
                </a:lnTo>
                <a:lnTo>
                  <a:pt x="0"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086F30-163D-E645-957A-B6DDE7EECBD6}"/>
              </a:ext>
            </a:extLst>
          </p:cNvPr>
          <p:cNvSpPr>
            <a:spLocks noGrp="1"/>
          </p:cNvSpPr>
          <p:nvPr>
            <p:ph type="title"/>
          </p:nvPr>
        </p:nvSpPr>
        <p:spPr>
          <a:xfrm>
            <a:off x="685801" y="500743"/>
            <a:ext cx="7402285" cy="1360714"/>
          </a:xfrm>
        </p:spPr>
        <p:txBody>
          <a:bodyPr>
            <a:normAutofit/>
          </a:bodyPr>
          <a:lstStyle/>
          <a:p>
            <a:r>
              <a:rPr lang="en-US" dirty="0"/>
              <a:t>The (Real World) Problem</a:t>
            </a:r>
          </a:p>
        </p:txBody>
      </p:sp>
      <p:sp>
        <p:nvSpPr>
          <p:cNvPr id="3" name="Content Placeholder 2">
            <a:extLst>
              <a:ext uri="{FF2B5EF4-FFF2-40B4-BE49-F238E27FC236}">
                <a16:creationId xmlns:a16="http://schemas.microsoft.com/office/drawing/2014/main" id="{AB869C4F-32F4-4F4C-AC54-6AF43FD70D8F}"/>
              </a:ext>
            </a:extLst>
          </p:cNvPr>
          <p:cNvSpPr>
            <a:spLocks noGrp="1"/>
          </p:cNvSpPr>
          <p:nvPr>
            <p:ph idx="1"/>
          </p:nvPr>
        </p:nvSpPr>
        <p:spPr>
          <a:xfrm>
            <a:off x="685801" y="1861457"/>
            <a:ext cx="7402285" cy="3392110"/>
          </a:xfrm>
        </p:spPr>
        <p:txBody>
          <a:bodyPr>
            <a:normAutofit/>
          </a:bodyPr>
          <a:lstStyle/>
          <a:p>
            <a:pPr marL="0" indent="0">
              <a:buNone/>
            </a:pPr>
            <a:r>
              <a:rPr lang="en-US" sz="2400" dirty="0"/>
              <a:t>Third party API providing old school XML responses that need to be transformed into JSON and then:  </a:t>
            </a:r>
          </a:p>
          <a:p>
            <a:pPr marL="0" indent="0">
              <a:buNone/>
            </a:pPr>
            <a:endParaRPr lang="en-US" sz="2400" dirty="0"/>
          </a:p>
          <a:p>
            <a:pPr marL="342900" indent="-342900">
              <a:buAutoNum type="arabicParenR"/>
            </a:pPr>
            <a:r>
              <a:rPr lang="en-US" sz="2400" dirty="0"/>
              <a:t>Written to an Event Queue</a:t>
            </a:r>
          </a:p>
          <a:p>
            <a:pPr marL="0" indent="0">
              <a:buNone/>
            </a:pPr>
            <a:r>
              <a:rPr lang="en-US" sz="2400" dirty="0"/>
              <a:t>2) Stored in Data Lake</a:t>
            </a:r>
            <a:endParaRPr lang="en-US" dirty="0"/>
          </a:p>
        </p:txBody>
      </p:sp>
    </p:spTree>
    <p:extLst>
      <p:ext uri="{BB962C8B-B14F-4D97-AF65-F5344CB8AC3E}">
        <p14:creationId xmlns:p14="http://schemas.microsoft.com/office/powerpoint/2010/main" val="2351915234"/>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17F0C1-BCBB-40C7-99D6-F703E7A4B5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A5D8BC-B41A-4E96-91C4-D60F51622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D321D5F-FA18-4271-9EAA-0BEA14116B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B41C65C7-AFBA-1244-8798-30117819E7FB}"/>
              </a:ext>
            </a:extLst>
          </p:cNvPr>
          <p:cNvSpPr>
            <a:spLocks noGrp="1"/>
          </p:cNvSpPr>
          <p:nvPr>
            <p:ph type="title"/>
          </p:nvPr>
        </p:nvSpPr>
        <p:spPr>
          <a:xfrm>
            <a:off x="718457" y="531278"/>
            <a:ext cx="3211517" cy="5292579"/>
          </a:xfrm>
        </p:spPr>
        <p:txBody>
          <a:bodyPr>
            <a:normAutofit/>
          </a:bodyPr>
          <a:lstStyle/>
          <a:p>
            <a:r>
              <a:rPr lang="en-US">
                <a:solidFill>
                  <a:srgbClr val="FFFFFF"/>
                </a:solidFill>
              </a:rPr>
              <a:t>Demo Time: Azure Function</a:t>
            </a:r>
          </a:p>
        </p:txBody>
      </p:sp>
      <p:sp useBgFill="1">
        <p:nvSpPr>
          <p:cNvPr id="16" name="Freeform: Shape 15">
            <a:extLst>
              <a:ext uri="{FF2B5EF4-FFF2-40B4-BE49-F238E27FC236}">
                <a16:creationId xmlns:a16="http://schemas.microsoft.com/office/drawing/2014/main" id="{51287385-D3EA-47A8-A127-6061791AD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422108" y="0"/>
            <a:ext cx="7769892" cy="6858000"/>
          </a:xfrm>
          <a:custGeom>
            <a:avLst/>
            <a:gdLst>
              <a:gd name="connsiteX0" fmla="*/ 1779516 w 7769892"/>
              <a:gd name="connsiteY0" fmla="*/ 0 h 6837536"/>
              <a:gd name="connsiteX1" fmla="*/ 6454848 w 7769892"/>
              <a:gd name="connsiteY1" fmla="*/ 0 h 6837536"/>
              <a:gd name="connsiteX2" fmla="*/ 6511730 w 7769892"/>
              <a:gd name="connsiteY2" fmla="*/ 37905 h 6837536"/>
              <a:gd name="connsiteX3" fmla="*/ 7769892 w 7769892"/>
              <a:gd name="connsiteY3" fmla="*/ 1486041 h 6837536"/>
              <a:gd name="connsiteX4" fmla="*/ 7769892 w 7769892"/>
              <a:gd name="connsiteY4" fmla="*/ 5281056 h 6837536"/>
              <a:gd name="connsiteX5" fmla="*/ 6353475 w 7769892"/>
              <a:gd name="connsiteY5" fmla="*/ 6837536 h 6837536"/>
              <a:gd name="connsiteX6" fmla="*/ 1882727 w 7769892"/>
              <a:gd name="connsiteY6" fmla="*/ 6837536 h 6837536"/>
              <a:gd name="connsiteX7" fmla="*/ 0 w 7769892"/>
              <a:gd name="connsiteY7" fmla="*/ 3386463 h 6837536"/>
              <a:gd name="connsiteX8" fmla="*/ 1655292 w 7769892"/>
              <a:gd name="connsiteY8" fmla="*/ 88307 h 683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9892" h="6837536">
                <a:moveTo>
                  <a:pt x="1779516" y="0"/>
                </a:moveTo>
                <a:lnTo>
                  <a:pt x="6454848" y="0"/>
                </a:lnTo>
                <a:lnTo>
                  <a:pt x="6511730" y="37905"/>
                </a:lnTo>
                <a:cubicBezTo>
                  <a:pt x="7036410" y="413592"/>
                  <a:pt x="7468976" y="909648"/>
                  <a:pt x="7769892" y="1486041"/>
                </a:cubicBezTo>
                <a:cubicBezTo>
                  <a:pt x="7769892" y="1486041"/>
                  <a:pt x="7769892" y="1486041"/>
                  <a:pt x="7769892" y="5281056"/>
                </a:cubicBezTo>
                <a:cubicBezTo>
                  <a:pt x="7437646" y="5916473"/>
                  <a:pt x="6953850" y="6452788"/>
                  <a:pt x="6353475" y="6837536"/>
                </a:cubicBezTo>
                <a:cubicBezTo>
                  <a:pt x="6353475" y="6837536"/>
                  <a:pt x="6353475" y="6837536"/>
                  <a:pt x="1882727" y="6837536"/>
                </a:cubicBezTo>
                <a:cubicBezTo>
                  <a:pt x="751925" y="6103017"/>
                  <a:pt x="0" y="4832183"/>
                  <a:pt x="0" y="3386463"/>
                </a:cubicBezTo>
                <a:cubicBezTo>
                  <a:pt x="0" y="2036566"/>
                  <a:pt x="651406" y="838748"/>
                  <a:pt x="1655292" y="88307"/>
                </a:cubicBezTo>
                <a:close/>
              </a:path>
            </a:pathLst>
          </a:custGeom>
          <a:ln w="50800" cap="sq" cmpd="dbl">
            <a:noFill/>
            <a:miter lim="800000"/>
          </a:ln>
          <a:effectLst>
            <a:outerShdw blurRad="254000" algn="tl" rotWithShape="0">
              <a:srgbClr val="000000">
                <a:alpha val="43000"/>
              </a:srgbClr>
            </a:outerShdw>
          </a:effectLst>
        </p:spPr>
        <p:txBody>
          <a:bodyPr vert="horz" wrap="square" lIns="91440" tIns="45720" rIns="91440" bIns="45720" rtlCol="0" anchor="t">
            <a:noAutofit/>
          </a:bodyPr>
          <a:lstStyle/>
          <a:p>
            <a:pPr algn="ctr">
              <a:spcAft>
                <a:spcPts val="1000"/>
              </a:spcAft>
              <a:buClr>
                <a:schemeClr val="tx1"/>
              </a:buClr>
              <a:buSzPct val="100000"/>
              <a:buFont typeface="Arial"/>
              <a:buNone/>
            </a:pPr>
            <a:endParaRPr lang="en-US" sz="1600" cap="all"/>
          </a:p>
        </p:txBody>
      </p:sp>
      <p:graphicFrame>
        <p:nvGraphicFramePr>
          <p:cNvPr id="5" name="Content Placeholder 2">
            <a:extLst>
              <a:ext uri="{FF2B5EF4-FFF2-40B4-BE49-F238E27FC236}">
                <a16:creationId xmlns:a16="http://schemas.microsoft.com/office/drawing/2014/main" id="{7DCD0A21-B0EE-4676-88A0-54B1B17DAC4D}"/>
              </a:ext>
            </a:extLst>
          </p:cNvPr>
          <p:cNvGraphicFramePr>
            <a:graphicFrameLocks noGrp="1"/>
          </p:cNvGraphicFramePr>
          <p:nvPr>
            <p:ph idx="1"/>
            <p:extLst>
              <p:ext uri="{D42A27DB-BD31-4B8C-83A1-F6EECF244321}">
                <p14:modId xmlns:p14="http://schemas.microsoft.com/office/powerpoint/2010/main" val="2497934871"/>
              </p:ext>
            </p:extLst>
          </p:nvPr>
        </p:nvGraphicFramePr>
        <p:xfrm>
          <a:off x="5617029" y="793820"/>
          <a:ext cx="5741534" cy="5170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28991477"/>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6" name="Rectangle 15">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Title 1">
            <a:extLst>
              <a:ext uri="{FF2B5EF4-FFF2-40B4-BE49-F238E27FC236}">
                <a16:creationId xmlns:a16="http://schemas.microsoft.com/office/drawing/2014/main" id="{0A8081DF-2546-D240-B2C8-8A5FAA02217C}"/>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a:solidFill>
                  <a:srgbClr val="FFFFFF"/>
                </a:solidFill>
              </a:rPr>
              <a:t>Demo Time: Time to refine Our Data</a:t>
            </a:r>
          </a:p>
        </p:txBody>
      </p:sp>
      <p:sp>
        <p:nvSpPr>
          <p:cNvPr id="3" name="Content Placeholder 2">
            <a:extLst>
              <a:ext uri="{FF2B5EF4-FFF2-40B4-BE49-F238E27FC236}">
                <a16:creationId xmlns:a16="http://schemas.microsoft.com/office/drawing/2014/main" id="{F7FFFD12-CC26-0E4F-989A-EDAFBF291E42}"/>
              </a:ext>
            </a:extLst>
          </p:cNvPr>
          <p:cNvSpPr>
            <a:spLocks noGrp="1"/>
          </p:cNvSpPr>
          <p:nvPr>
            <p:ph idx="1"/>
          </p:nvPr>
        </p:nvSpPr>
        <p:spPr>
          <a:xfrm>
            <a:off x="486876" y="4851399"/>
            <a:ext cx="4513792" cy="914401"/>
          </a:xfrm>
        </p:spPr>
        <p:txBody>
          <a:bodyPr vert="horz" lIns="91440" tIns="45720" rIns="91440" bIns="45720" rtlCol="0" anchor="t">
            <a:normAutofit/>
          </a:bodyPr>
          <a:lstStyle/>
          <a:p>
            <a:pPr marL="0" indent="0" algn="r">
              <a:buNone/>
            </a:pPr>
            <a:r>
              <a:rPr lang="en-US" cap="all">
                <a:solidFill>
                  <a:srgbClr val="FFFFFF"/>
                </a:solidFill>
              </a:rPr>
              <a:t>Move data from raw folder in Data Lake into refined folder </a:t>
            </a:r>
          </a:p>
        </p:txBody>
      </p:sp>
      <p:sp useBgFill="1">
        <p:nvSpPr>
          <p:cNvPr id="20"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2"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5" name="Straight Connector 24">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61AB22DA-D056-964D-A3AB-FCA04CFD5C92}"/>
              </a:ext>
            </a:extLst>
          </p:cNvPr>
          <p:cNvPicPr>
            <a:picLocks noChangeAspect="1"/>
          </p:cNvPicPr>
          <p:nvPr/>
        </p:nvPicPr>
        <p:blipFill>
          <a:blip r:embed="rId3"/>
          <a:stretch>
            <a:fillRect/>
          </a:stretch>
        </p:blipFill>
        <p:spPr>
          <a:xfrm>
            <a:off x="6664679" y="3411769"/>
            <a:ext cx="5124328" cy="1255460"/>
          </a:xfrm>
          <a:prstGeom prst="rect">
            <a:avLst/>
          </a:prstGeom>
        </p:spPr>
      </p:pic>
    </p:spTree>
    <p:extLst>
      <p:ext uri="{BB962C8B-B14F-4D97-AF65-F5344CB8AC3E}">
        <p14:creationId xmlns:p14="http://schemas.microsoft.com/office/powerpoint/2010/main" val="776637062"/>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7A5E2-5217-5947-ADC3-6214D38F6E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9A163AA6-ECC2-2F4C-9D56-75AFF1BCDB2D}"/>
              </a:ext>
            </a:extLst>
          </p:cNvPr>
          <p:cNvSpPr>
            <a:spLocks noGrp="1"/>
          </p:cNvSpPr>
          <p:nvPr>
            <p:ph idx="1"/>
          </p:nvPr>
        </p:nvSpPr>
        <p:spPr/>
        <p:txBody>
          <a:bodyPr/>
          <a:lstStyle/>
          <a:p>
            <a:endParaRPr lang="en-US" dirty="0"/>
          </a:p>
        </p:txBody>
      </p:sp>
      <p:sp>
        <p:nvSpPr>
          <p:cNvPr id="4" name="Rounded Rectangle 3">
            <a:extLst>
              <a:ext uri="{FF2B5EF4-FFF2-40B4-BE49-F238E27FC236}">
                <a16:creationId xmlns:a16="http://schemas.microsoft.com/office/drawing/2014/main" id="{1FC3BBBF-6C2A-5040-9C56-482269795087}"/>
              </a:ext>
            </a:extLst>
          </p:cNvPr>
          <p:cNvSpPr/>
          <p:nvPr/>
        </p:nvSpPr>
        <p:spPr>
          <a:xfrm>
            <a:off x="685801" y="1930400"/>
            <a:ext cx="10131425" cy="398272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1639C495-BBEF-224F-9644-B20DE0F23510}"/>
              </a:ext>
            </a:extLst>
          </p:cNvPr>
          <p:cNvSpPr txBox="1">
            <a:spLocks/>
          </p:cNvSpPr>
          <p:nvPr/>
        </p:nvSpPr>
        <p:spPr>
          <a:xfrm>
            <a:off x="2854960" y="2340187"/>
            <a:ext cx="6939279" cy="3649133"/>
          </a:xfrm>
          <a:prstGeom prst="rect">
            <a:avLst/>
          </a:prstGeom>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dk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dk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dk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dk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dk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dk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dk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dk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dk1"/>
                </a:solidFill>
                <a:effectLst/>
                <a:latin typeface="+mn-lt"/>
                <a:ea typeface="+mn-ea"/>
                <a:cs typeface="+mn-cs"/>
              </a:defRPr>
            </a:lvl9pPr>
          </a:lstStyle>
          <a:p>
            <a:pPr marL="0" indent="0">
              <a:buFont typeface="Arial"/>
              <a:buNone/>
            </a:pPr>
            <a:r>
              <a:rPr lang="en-US" sz="2000" b="1" dirty="0">
                <a:solidFill>
                  <a:schemeClr val="bg1"/>
                </a:solidFill>
              </a:rPr>
              <a:t>https://</a:t>
            </a:r>
            <a:r>
              <a:rPr lang="en-US" sz="2000" b="1" dirty="0" err="1">
                <a:solidFill>
                  <a:schemeClr val="bg1"/>
                </a:solidFill>
              </a:rPr>
              <a:t>github.com</a:t>
            </a:r>
            <a:r>
              <a:rPr lang="en-US" sz="2000" b="1" dirty="0">
                <a:solidFill>
                  <a:schemeClr val="bg1"/>
                </a:solidFill>
              </a:rPr>
              <a:t>/</a:t>
            </a:r>
            <a:r>
              <a:rPr lang="en-US" sz="2000" b="1" dirty="0" err="1">
                <a:solidFill>
                  <a:schemeClr val="bg1"/>
                </a:solidFill>
              </a:rPr>
              <a:t>AnnaWykes</a:t>
            </a:r>
            <a:r>
              <a:rPr lang="en-US" sz="2000" b="1" dirty="0">
                <a:solidFill>
                  <a:schemeClr val="bg1"/>
                </a:solidFill>
              </a:rPr>
              <a:t>/</a:t>
            </a:r>
            <a:r>
              <a:rPr lang="en-US" sz="2000" b="1" dirty="0" err="1">
                <a:solidFill>
                  <a:schemeClr val="bg1"/>
                </a:solidFill>
              </a:rPr>
              <a:t>scalaforbigdata</a:t>
            </a:r>
            <a:endParaRPr lang="en-US" sz="2000" b="1" dirty="0">
              <a:solidFill>
                <a:schemeClr val="bg1"/>
              </a:solidFill>
            </a:endParaRPr>
          </a:p>
          <a:p>
            <a:pPr marL="0" indent="0">
              <a:buFont typeface="Arial"/>
              <a:buNone/>
            </a:pPr>
            <a:endParaRPr lang="en-GB" sz="2000" b="1" dirty="0">
              <a:solidFill>
                <a:schemeClr val="bg1"/>
              </a:solidFill>
            </a:endParaRPr>
          </a:p>
          <a:p>
            <a:pPr marL="0" indent="0">
              <a:buFont typeface="Arial"/>
              <a:buNone/>
            </a:pPr>
            <a:r>
              <a:rPr lang="en-GB" sz="2000" b="1" dirty="0">
                <a:solidFill>
                  <a:schemeClr val="bg1"/>
                </a:solidFill>
              </a:rPr>
              <a:t>https://</a:t>
            </a:r>
            <a:r>
              <a:rPr lang="en-GB" sz="2000" b="1" dirty="0" err="1">
                <a:solidFill>
                  <a:schemeClr val="bg1"/>
                </a:solidFill>
              </a:rPr>
              <a:t>www.linkedin.com</a:t>
            </a:r>
            <a:r>
              <a:rPr lang="en-GB" sz="2000" b="1" dirty="0">
                <a:solidFill>
                  <a:schemeClr val="bg1"/>
                </a:solidFill>
              </a:rPr>
              <a:t>/in/anna-maria-wykes-31939454/</a:t>
            </a:r>
          </a:p>
          <a:p>
            <a:pPr marL="0" indent="0">
              <a:buFont typeface="Arial"/>
              <a:buNone/>
            </a:pPr>
            <a:endParaRPr lang="en-GB" sz="2000" b="1" dirty="0">
              <a:solidFill>
                <a:schemeClr val="bg1"/>
              </a:solidFill>
            </a:endParaRPr>
          </a:p>
          <a:p>
            <a:pPr marL="0" indent="0">
              <a:buFont typeface="Arial"/>
              <a:buNone/>
            </a:pPr>
            <a:r>
              <a:rPr lang="en-US" sz="2000" b="1" dirty="0">
                <a:solidFill>
                  <a:schemeClr val="bg1"/>
                </a:solidFill>
              </a:rPr>
              <a:t>@</a:t>
            </a:r>
            <a:r>
              <a:rPr lang="en-US" sz="2000" b="1" dirty="0" err="1">
                <a:solidFill>
                  <a:schemeClr val="bg1"/>
                </a:solidFill>
              </a:rPr>
              <a:t>annawykes</a:t>
            </a:r>
            <a:endParaRPr lang="en-US" sz="2000" b="1" dirty="0">
              <a:solidFill>
                <a:schemeClr val="bg1"/>
              </a:solidFill>
            </a:endParaRPr>
          </a:p>
          <a:p>
            <a:endParaRPr lang="en-US" dirty="0"/>
          </a:p>
        </p:txBody>
      </p:sp>
      <p:pic>
        <p:nvPicPr>
          <p:cNvPr id="6" name="Picture 5">
            <a:extLst>
              <a:ext uri="{FF2B5EF4-FFF2-40B4-BE49-F238E27FC236}">
                <a16:creationId xmlns:a16="http://schemas.microsoft.com/office/drawing/2014/main" id="{E670E85E-BC24-A049-821E-171A41722AE1}"/>
              </a:ext>
            </a:extLst>
          </p:cNvPr>
          <p:cNvPicPr>
            <a:picLocks noChangeAspect="1"/>
          </p:cNvPicPr>
          <p:nvPr/>
        </p:nvPicPr>
        <p:blipFill>
          <a:blip r:embed="rId2"/>
          <a:stretch>
            <a:fillRect/>
          </a:stretch>
        </p:blipFill>
        <p:spPr>
          <a:xfrm>
            <a:off x="1831973" y="4492573"/>
            <a:ext cx="660400" cy="660400"/>
          </a:xfrm>
          <a:prstGeom prst="roundRect">
            <a:avLst>
              <a:gd name="adj" fmla="val 4207"/>
            </a:avLst>
          </a:prstGeom>
          <a:ln w="50800" cap="sq" cmpd="dbl">
            <a:noFill/>
            <a:miter lim="800000"/>
          </a:ln>
          <a:effectLst/>
        </p:spPr>
      </p:pic>
      <p:pic>
        <p:nvPicPr>
          <p:cNvPr id="7" name="Picture 6">
            <a:extLst>
              <a:ext uri="{FF2B5EF4-FFF2-40B4-BE49-F238E27FC236}">
                <a16:creationId xmlns:a16="http://schemas.microsoft.com/office/drawing/2014/main" id="{30B4E50A-8FB6-844D-BE3C-E2A3FAFF4E66}"/>
              </a:ext>
            </a:extLst>
          </p:cNvPr>
          <p:cNvPicPr>
            <a:picLocks noChangeAspect="1"/>
          </p:cNvPicPr>
          <p:nvPr/>
        </p:nvPicPr>
        <p:blipFill>
          <a:blip r:embed="rId3"/>
          <a:stretch>
            <a:fillRect/>
          </a:stretch>
        </p:blipFill>
        <p:spPr>
          <a:xfrm>
            <a:off x="1364350" y="3508603"/>
            <a:ext cx="1595646" cy="833725"/>
          </a:xfrm>
          <a:prstGeom prst="roundRect">
            <a:avLst>
              <a:gd name="adj" fmla="val 4528"/>
            </a:avLst>
          </a:prstGeom>
          <a:ln w="50800" cap="sq" cmpd="dbl">
            <a:noFill/>
            <a:miter lim="800000"/>
          </a:ln>
          <a:effectLst/>
        </p:spPr>
      </p:pic>
      <p:pic>
        <p:nvPicPr>
          <p:cNvPr id="8" name="Picture 7">
            <a:extLst>
              <a:ext uri="{FF2B5EF4-FFF2-40B4-BE49-F238E27FC236}">
                <a16:creationId xmlns:a16="http://schemas.microsoft.com/office/drawing/2014/main" id="{C8BF730C-766C-AC4C-904D-0B9EC07D3D8A}"/>
              </a:ext>
            </a:extLst>
          </p:cNvPr>
          <p:cNvPicPr>
            <a:picLocks noChangeAspect="1"/>
          </p:cNvPicPr>
          <p:nvPr/>
        </p:nvPicPr>
        <p:blipFill>
          <a:blip r:embed="rId4"/>
          <a:stretch>
            <a:fillRect/>
          </a:stretch>
        </p:blipFill>
        <p:spPr>
          <a:xfrm>
            <a:off x="1674485" y="2584027"/>
            <a:ext cx="934736" cy="934736"/>
          </a:xfrm>
          <a:prstGeom prst="roundRect">
            <a:avLst>
              <a:gd name="adj" fmla="val 4207"/>
            </a:avLst>
          </a:prstGeom>
          <a:ln w="50800" cap="sq" cmpd="dbl">
            <a:noFill/>
            <a:miter lim="800000"/>
          </a:ln>
          <a:effectLst/>
        </p:spPr>
      </p:pic>
    </p:spTree>
    <p:extLst>
      <p:ext uri="{BB962C8B-B14F-4D97-AF65-F5344CB8AC3E}">
        <p14:creationId xmlns:p14="http://schemas.microsoft.com/office/powerpoint/2010/main" val="2318710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17F0C1-BCBB-40C7-99D6-F703E7A4B5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A5D8BC-B41A-4E96-91C4-D60F51622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D321D5F-FA18-4271-9EAA-0BEA14116B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4FCDF8C0-32D5-6146-85D3-FBF4C5CBD8E7}"/>
              </a:ext>
            </a:extLst>
          </p:cNvPr>
          <p:cNvSpPr>
            <a:spLocks noGrp="1"/>
          </p:cNvSpPr>
          <p:nvPr>
            <p:ph type="title"/>
          </p:nvPr>
        </p:nvSpPr>
        <p:spPr>
          <a:xfrm>
            <a:off x="718457" y="531278"/>
            <a:ext cx="3211517" cy="5292579"/>
          </a:xfrm>
        </p:spPr>
        <p:txBody>
          <a:bodyPr>
            <a:normAutofit/>
          </a:bodyPr>
          <a:lstStyle/>
          <a:p>
            <a:r>
              <a:rPr lang="en-US">
                <a:solidFill>
                  <a:srgbClr val="FFFFFF"/>
                </a:solidFill>
              </a:rPr>
              <a:t>What is Scala</a:t>
            </a:r>
          </a:p>
        </p:txBody>
      </p:sp>
      <p:sp useBgFill="1">
        <p:nvSpPr>
          <p:cNvPr id="16" name="Freeform: Shape 15">
            <a:extLst>
              <a:ext uri="{FF2B5EF4-FFF2-40B4-BE49-F238E27FC236}">
                <a16:creationId xmlns:a16="http://schemas.microsoft.com/office/drawing/2014/main" id="{51287385-D3EA-47A8-A127-6061791AD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422108" y="0"/>
            <a:ext cx="7769892" cy="6858000"/>
          </a:xfrm>
          <a:custGeom>
            <a:avLst/>
            <a:gdLst>
              <a:gd name="connsiteX0" fmla="*/ 1779516 w 7769892"/>
              <a:gd name="connsiteY0" fmla="*/ 0 h 6837536"/>
              <a:gd name="connsiteX1" fmla="*/ 6454848 w 7769892"/>
              <a:gd name="connsiteY1" fmla="*/ 0 h 6837536"/>
              <a:gd name="connsiteX2" fmla="*/ 6511730 w 7769892"/>
              <a:gd name="connsiteY2" fmla="*/ 37905 h 6837536"/>
              <a:gd name="connsiteX3" fmla="*/ 7769892 w 7769892"/>
              <a:gd name="connsiteY3" fmla="*/ 1486041 h 6837536"/>
              <a:gd name="connsiteX4" fmla="*/ 7769892 w 7769892"/>
              <a:gd name="connsiteY4" fmla="*/ 5281056 h 6837536"/>
              <a:gd name="connsiteX5" fmla="*/ 6353475 w 7769892"/>
              <a:gd name="connsiteY5" fmla="*/ 6837536 h 6837536"/>
              <a:gd name="connsiteX6" fmla="*/ 1882727 w 7769892"/>
              <a:gd name="connsiteY6" fmla="*/ 6837536 h 6837536"/>
              <a:gd name="connsiteX7" fmla="*/ 0 w 7769892"/>
              <a:gd name="connsiteY7" fmla="*/ 3386463 h 6837536"/>
              <a:gd name="connsiteX8" fmla="*/ 1655292 w 7769892"/>
              <a:gd name="connsiteY8" fmla="*/ 88307 h 683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9892" h="6837536">
                <a:moveTo>
                  <a:pt x="1779516" y="0"/>
                </a:moveTo>
                <a:lnTo>
                  <a:pt x="6454848" y="0"/>
                </a:lnTo>
                <a:lnTo>
                  <a:pt x="6511730" y="37905"/>
                </a:lnTo>
                <a:cubicBezTo>
                  <a:pt x="7036410" y="413592"/>
                  <a:pt x="7468976" y="909648"/>
                  <a:pt x="7769892" y="1486041"/>
                </a:cubicBezTo>
                <a:cubicBezTo>
                  <a:pt x="7769892" y="1486041"/>
                  <a:pt x="7769892" y="1486041"/>
                  <a:pt x="7769892" y="5281056"/>
                </a:cubicBezTo>
                <a:cubicBezTo>
                  <a:pt x="7437646" y="5916473"/>
                  <a:pt x="6953850" y="6452788"/>
                  <a:pt x="6353475" y="6837536"/>
                </a:cubicBezTo>
                <a:cubicBezTo>
                  <a:pt x="6353475" y="6837536"/>
                  <a:pt x="6353475" y="6837536"/>
                  <a:pt x="1882727" y="6837536"/>
                </a:cubicBezTo>
                <a:cubicBezTo>
                  <a:pt x="751925" y="6103017"/>
                  <a:pt x="0" y="4832183"/>
                  <a:pt x="0" y="3386463"/>
                </a:cubicBezTo>
                <a:cubicBezTo>
                  <a:pt x="0" y="2036566"/>
                  <a:pt x="651406" y="838748"/>
                  <a:pt x="1655292" y="88307"/>
                </a:cubicBezTo>
                <a:close/>
              </a:path>
            </a:pathLst>
          </a:custGeom>
          <a:ln w="50800" cap="sq" cmpd="dbl">
            <a:noFill/>
            <a:miter lim="800000"/>
          </a:ln>
          <a:effectLst>
            <a:outerShdw blurRad="254000" algn="tl" rotWithShape="0">
              <a:srgbClr val="000000">
                <a:alpha val="43000"/>
              </a:srgbClr>
            </a:outerShdw>
          </a:effectLst>
        </p:spPr>
        <p:txBody>
          <a:bodyPr vert="horz" wrap="square" lIns="91440" tIns="45720" rIns="91440" bIns="45720" rtlCol="0" anchor="t">
            <a:noAutofit/>
          </a:bodyPr>
          <a:lstStyle/>
          <a:p>
            <a:pPr algn="ctr">
              <a:spcAft>
                <a:spcPts val="1000"/>
              </a:spcAft>
              <a:buClr>
                <a:schemeClr val="tx1"/>
              </a:buClr>
              <a:buSzPct val="100000"/>
              <a:buFont typeface="Arial"/>
              <a:buNone/>
            </a:pPr>
            <a:endParaRPr lang="en-US" sz="1600" cap="all"/>
          </a:p>
        </p:txBody>
      </p:sp>
      <p:graphicFrame>
        <p:nvGraphicFramePr>
          <p:cNvPr id="5" name="Content Placeholder 2">
            <a:extLst>
              <a:ext uri="{FF2B5EF4-FFF2-40B4-BE49-F238E27FC236}">
                <a16:creationId xmlns:a16="http://schemas.microsoft.com/office/drawing/2014/main" id="{659DAC09-5CFF-4491-AECA-09726E61EA03}"/>
              </a:ext>
            </a:extLst>
          </p:cNvPr>
          <p:cNvGraphicFramePr>
            <a:graphicFrameLocks noGrp="1"/>
          </p:cNvGraphicFramePr>
          <p:nvPr>
            <p:ph idx="1"/>
            <p:extLst>
              <p:ext uri="{D42A27DB-BD31-4B8C-83A1-F6EECF244321}">
                <p14:modId xmlns:p14="http://schemas.microsoft.com/office/powerpoint/2010/main" val="791800578"/>
              </p:ext>
            </p:extLst>
          </p:nvPr>
        </p:nvGraphicFramePr>
        <p:xfrm>
          <a:off x="5617029" y="793820"/>
          <a:ext cx="5741534" cy="5170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3267176"/>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8944E9D-0A29-784D-84F3-76D06DBE62DE}"/>
              </a:ext>
            </a:extLst>
          </p:cNvPr>
          <p:cNvSpPr/>
          <p:nvPr/>
        </p:nvSpPr>
        <p:spPr>
          <a:xfrm>
            <a:off x="222422" y="1680519"/>
            <a:ext cx="11774108" cy="4868562"/>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0FAE3D-2B17-6542-A719-7FAE33AC7D01}"/>
              </a:ext>
            </a:extLst>
          </p:cNvPr>
          <p:cNvSpPr>
            <a:spLocks noGrp="1"/>
          </p:cNvSpPr>
          <p:nvPr>
            <p:ph type="title"/>
          </p:nvPr>
        </p:nvSpPr>
        <p:spPr>
          <a:xfrm>
            <a:off x="665923" y="423333"/>
            <a:ext cx="10131425" cy="1456267"/>
          </a:xfrm>
        </p:spPr>
        <p:txBody>
          <a:bodyPr/>
          <a:lstStyle/>
          <a:p>
            <a:r>
              <a:rPr lang="en-US" b="1" dirty="0"/>
              <a:t>Who Uses </a:t>
            </a:r>
            <a:r>
              <a:rPr lang="en-US" b="1" dirty="0" err="1"/>
              <a:t>scala</a:t>
            </a:r>
            <a:endParaRPr lang="en-US" b="1" dirty="0"/>
          </a:p>
        </p:txBody>
      </p:sp>
      <p:pic>
        <p:nvPicPr>
          <p:cNvPr id="5" name="Content Placeholder 4" descr="A close up of a logo&#10;&#10;Description automatically generated">
            <a:extLst>
              <a:ext uri="{FF2B5EF4-FFF2-40B4-BE49-F238E27FC236}">
                <a16:creationId xmlns:a16="http://schemas.microsoft.com/office/drawing/2014/main" id="{D91AF6E8-6F57-F146-966D-DD4AE878A5DD}"/>
              </a:ext>
            </a:extLst>
          </p:cNvPr>
          <p:cNvPicPr>
            <a:picLocks noGrp="1" noChangeAspect="1"/>
          </p:cNvPicPr>
          <p:nvPr>
            <p:ph idx="1"/>
          </p:nvPr>
        </p:nvPicPr>
        <p:blipFill>
          <a:blip r:embed="rId2"/>
          <a:stretch>
            <a:fillRect/>
          </a:stretch>
        </p:blipFill>
        <p:spPr>
          <a:xfrm>
            <a:off x="4949866" y="2662193"/>
            <a:ext cx="1912877" cy="1075037"/>
          </a:xfrm>
        </p:spPr>
      </p:pic>
      <p:pic>
        <p:nvPicPr>
          <p:cNvPr id="7" name="Picture 6" descr="A close up of a logo&#10;&#10;Description automatically generated">
            <a:extLst>
              <a:ext uri="{FF2B5EF4-FFF2-40B4-BE49-F238E27FC236}">
                <a16:creationId xmlns:a16="http://schemas.microsoft.com/office/drawing/2014/main" id="{4F6E6BE4-D191-BE44-950E-371C9F9A8C89}"/>
              </a:ext>
            </a:extLst>
          </p:cNvPr>
          <p:cNvPicPr>
            <a:picLocks noChangeAspect="1"/>
          </p:cNvPicPr>
          <p:nvPr/>
        </p:nvPicPr>
        <p:blipFill>
          <a:blip r:embed="rId3"/>
          <a:stretch>
            <a:fillRect/>
          </a:stretch>
        </p:blipFill>
        <p:spPr>
          <a:xfrm>
            <a:off x="1096660" y="2107405"/>
            <a:ext cx="2323757" cy="2323757"/>
          </a:xfrm>
          <a:prstGeom prst="rect">
            <a:avLst/>
          </a:prstGeom>
        </p:spPr>
      </p:pic>
      <p:pic>
        <p:nvPicPr>
          <p:cNvPr id="9" name="Picture 8">
            <a:extLst>
              <a:ext uri="{FF2B5EF4-FFF2-40B4-BE49-F238E27FC236}">
                <a16:creationId xmlns:a16="http://schemas.microsoft.com/office/drawing/2014/main" id="{A67C8A9C-BEA1-C445-8088-724D8A8B556F}"/>
              </a:ext>
            </a:extLst>
          </p:cNvPr>
          <p:cNvPicPr>
            <a:picLocks noChangeAspect="1"/>
          </p:cNvPicPr>
          <p:nvPr/>
        </p:nvPicPr>
        <p:blipFill>
          <a:blip r:embed="rId4"/>
          <a:stretch>
            <a:fillRect/>
          </a:stretch>
        </p:blipFill>
        <p:spPr>
          <a:xfrm>
            <a:off x="8043099" y="2038075"/>
            <a:ext cx="3237471" cy="1826266"/>
          </a:xfrm>
          <a:prstGeom prst="rect">
            <a:avLst/>
          </a:prstGeom>
        </p:spPr>
      </p:pic>
      <p:pic>
        <p:nvPicPr>
          <p:cNvPr id="11" name="Picture 10" descr="A picture containing clipart&#10;&#10;Description automatically generated">
            <a:extLst>
              <a:ext uri="{FF2B5EF4-FFF2-40B4-BE49-F238E27FC236}">
                <a16:creationId xmlns:a16="http://schemas.microsoft.com/office/drawing/2014/main" id="{29C47DFB-1C91-0A41-8A5D-1935EA6E90B7}"/>
              </a:ext>
            </a:extLst>
          </p:cNvPr>
          <p:cNvPicPr>
            <a:picLocks noChangeAspect="1"/>
          </p:cNvPicPr>
          <p:nvPr/>
        </p:nvPicPr>
        <p:blipFill>
          <a:blip r:embed="rId5"/>
          <a:stretch>
            <a:fillRect/>
          </a:stretch>
        </p:blipFill>
        <p:spPr>
          <a:xfrm>
            <a:off x="8155545" y="4978400"/>
            <a:ext cx="3344562" cy="1114854"/>
          </a:xfrm>
          <a:prstGeom prst="rect">
            <a:avLst/>
          </a:prstGeom>
        </p:spPr>
      </p:pic>
      <p:pic>
        <p:nvPicPr>
          <p:cNvPr id="13" name="Picture 12" descr="A close up of a sign&#10;&#10;Description automatically generated">
            <a:extLst>
              <a:ext uri="{FF2B5EF4-FFF2-40B4-BE49-F238E27FC236}">
                <a16:creationId xmlns:a16="http://schemas.microsoft.com/office/drawing/2014/main" id="{A8ECBEF6-1D01-9248-9775-57696EF23D50}"/>
              </a:ext>
            </a:extLst>
          </p:cNvPr>
          <p:cNvPicPr>
            <a:picLocks noChangeAspect="1"/>
          </p:cNvPicPr>
          <p:nvPr/>
        </p:nvPicPr>
        <p:blipFill>
          <a:blip r:embed="rId6"/>
          <a:stretch>
            <a:fillRect/>
          </a:stretch>
        </p:blipFill>
        <p:spPr>
          <a:xfrm>
            <a:off x="353538" y="4978400"/>
            <a:ext cx="3810000" cy="1270000"/>
          </a:xfrm>
          <a:prstGeom prst="rect">
            <a:avLst/>
          </a:prstGeom>
        </p:spPr>
      </p:pic>
      <p:pic>
        <p:nvPicPr>
          <p:cNvPr id="15" name="Picture 14">
            <a:extLst>
              <a:ext uri="{FF2B5EF4-FFF2-40B4-BE49-F238E27FC236}">
                <a16:creationId xmlns:a16="http://schemas.microsoft.com/office/drawing/2014/main" id="{D063358B-296B-BC47-8A08-069909B1CFD3}"/>
              </a:ext>
            </a:extLst>
          </p:cNvPr>
          <p:cNvPicPr>
            <a:picLocks noChangeAspect="1"/>
          </p:cNvPicPr>
          <p:nvPr/>
        </p:nvPicPr>
        <p:blipFill>
          <a:blip r:embed="rId7"/>
          <a:stretch>
            <a:fillRect/>
          </a:stretch>
        </p:blipFill>
        <p:spPr>
          <a:xfrm>
            <a:off x="4949866" y="4411129"/>
            <a:ext cx="2530473" cy="1518284"/>
          </a:xfrm>
          <a:prstGeom prst="rect">
            <a:avLst/>
          </a:prstGeom>
        </p:spPr>
      </p:pic>
    </p:spTree>
    <p:extLst>
      <p:ext uri="{BB962C8B-B14F-4D97-AF65-F5344CB8AC3E}">
        <p14:creationId xmlns:p14="http://schemas.microsoft.com/office/powerpoint/2010/main" val="1331876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C5FA50-B002-4C46-9634-CA0632320DB7}"/>
              </a:ext>
            </a:extLst>
          </p:cNvPr>
          <p:cNvSpPr/>
          <p:nvPr/>
        </p:nvSpPr>
        <p:spPr>
          <a:xfrm>
            <a:off x="222422" y="1680519"/>
            <a:ext cx="11774108" cy="4868562"/>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C92553-0CE5-9549-B04E-872FD8E9FBCD}"/>
              </a:ext>
            </a:extLst>
          </p:cNvPr>
          <p:cNvSpPr>
            <a:spLocks noGrp="1"/>
          </p:cNvSpPr>
          <p:nvPr>
            <p:ph type="title"/>
          </p:nvPr>
        </p:nvSpPr>
        <p:spPr>
          <a:xfrm>
            <a:off x="636105" y="448545"/>
            <a:ext cx="10131425" cy="1456267"/>
          </a:xfrm>
        </p:spPr>
        <p:txBody>
          <a:bodyPr/>
          <a:lstStyle/>
          <a:p>
            <a:r>
              <a:rPr lang="en-US" b="1" dirty="0"/>
              <a:t>Software written in </a:t>
            </a:r>
            <a:r>
              <a:rPr lang="en-US" b="1" dirty="0" err="1"/>
              <a:t>scala</a:t>
            </a:r>
            <a:r>
              <a:rPr lang="en-US" b="1" dirty="0"/>
              <a:t> </a:t>
            </a:r>
          </a:p>
        </p:txBody>
      </p:sp>
      <p:pic>
        <p:nvPicPr>
          <p:cNvPr id="4" name="Picture 3">
            <a:extLst>
              <a:ext uri="{FF2B5EF4-FFF2-40B4-BE49-F238E27FC236}">
                <a16:creationId xmlns:a16="http://schemas.microsoft.com/office/drawing/2014/main" id="{8D9E0034-2481-8248-95CE-005987AE5F43}"/>
              </a:ext>
            </a:extLst>
          </p:cNvPr>
          <p:cNvPicPr>
            <a:picLocks noChangeAspect="1"/>
          </p:cNvPicPr>
          <p:nvPr/>
        </p:nvPicPr>
        <p:blipFill>
          <a:blip r:embed="rId2"/>
          <a:stretch>
            <a:fillRect/>
          </a:stretch>
        </p:blipFill>
        <p:spPr>
          <a:xfrm>
            <a:off x="7205869" y="2288854"/>
            <a:ext cx="4403699" cy="1311163"/>
          </a:xfrm>
          <a:prstGeom prst="rect">
            <a:avLst/>
          </a:prstGeom>
          <a:ln>
            <a:noFill/>
          </a:ln>
        </p:spPr>
        <p:style>
          <a:lnRef idx="2">
            <a:schemeClr val="dk1"/>
          </a:lnRef>
          <a:fillRef idx="1">
            <a:schemeClr val="lt1"/>
          </a:fillRef>
          <a:effectRef idx="0">
            <a:schemeClr val="dk1"/>
          </a:effectRef>
          <a:fontRef idx="minor">
            <a:schemeClr val="dk1"/>
          </a:fontRef>
        </p:style>
      </p:pic>
      <p:pic>
        <p:nvPicPr>
          <p:cNvPr id="5" name="Picture 4">
            <a:extLst>
              <a:ext uri="{FF2B5EF4-FFF2-40B4-BE49-F238E27FC236}">
                <a16:creationId xmlns:a16="http://schemas.microsoft.com/office/drawing/2014/main" id="{DDBC8E61-6027-4F45-B265-0EFE1698E37F}"/>
              </a:ext>
            </a:extLst>
          </p:cNvPr>
          <p:cNvPicPr>
            <a:picLocks noChangeAspect="1"/>
          </p:cNvPicPr>
          <p:nvPr/>
        </p:nvPicPr>
        <p:blipFill>
          <a:blip r:embed="rId3"/>
          <a:stretch>
            <a:fillRect/>
          </a:stretch>
        </p:blipFill>
        <p:spPr>
          <a:xfrm>
            <a:off x="8204945" y="4498726"/>
            <a:ext cx="2597703" cy="1357509"/>
          </a:xfrm>
          <a:prstGeom prst="rect">
            <a:avLst/>
          </a:prstGeom>
        </p:spPr>
      </p:pic>
      <p:pic>
        <p:nvPicPr>
          <p:cNvPr id="6" name="Picture 5">
            <a:extLst>
              <a:ext uri="{FF2B5EF4-FFF2-40B4-BE49-F238E27FC236}">
                <a16:creationId xmlns:a16="http://schemas.microsoft.com/office/drawing/2014/main" id="{3F91694A-5F95-AE4A-B7E5-E8D50EC55CC8}"/>
              </a:ext>
            </a:extLst>
          </p:cNvPr>
          <p:cNvPicPr>
            <a:picLocks noChangeAspect="1"/>
          </p:cNvPicPr>
          <p:nvPr/>
        </p:nvPicPr>
        <p:blipFill>
          <a:blip r:embed="rId4"/>
          <a:stretch>
            <a:fillRect/>
          </a:stretch>
        </p:blipFill>
        <p:spPr>
          <a:xfrm>
            <a:off x="2273379" y="4541731"/>
            <a:ext cx="4003934" cy="1641613"/>
          </a:xfrm>
          <a:prstGeom prst="rect">
            <a:avLst/>
          </a:prstGeom>
          <a:ln>
            <a:noFill/>
          </a:ln>
        </p:spPr>
        <p:style>
          <a:lnRef idx="2">
            <a:schemeClr val="dk1"/>
          </a:lnRef>
          <a:fillRef idx="1">
            <a:schemeClr val="lt1"/>
          </a:fillRef>
          <a:effectRef idx="0">
            <a:schemeClr val="dk1"/>
          </a:effectRef>
          <a:fontRef idx="minor">
            <a:schemeClr val="dk1"/>
          </a:fontRef>
        </p:style>
      </p:pic>
      <p:pic>
        <p:nvPicPr>
          <p:cNvPr id="7" name="Picture 6">
            <a:extLst>
              <a:ext uri="{FF2B5EF4-FFF2-40B4-BE49-F238E27FC236}">
                <a16:creationId xmlns:a16="http://schemas.microsoft.com/office/drawing/2014/main" id="{0DC0745C-88DA-154A-BFE2-15AFE208E0F6}"/>
              </a:ext>
            </a:extLst>
          </p:cNvPr>
          <p:cNvPicPr>
            <a:picLocks noChangeAspect="1"/>
          </p:cNvPicPr>
          <p:nvPr/>
        </p:nvPicPr>
        <p:blipFill>
          <a:blip r:embed="rId5"/>
          <a:stretch>
            <a:fillRect/>
          </a:stretch>
        </p:blipFill>
        <p:spPr>
          <a:xfrm>
            <a:off x="4002736" y="2715527"/>
            <a:ext cx="2540000" cy="1270000"/>
          </a:xfrm>
          <a:prstGeom prst="rect">
            <a:avLst/>
          </a:prstGeom>
        </p:spPr>
      </p:pic>
      <p:pic>
        <p:nvPicPr>
          <p:cNvPr id="8" name="Picture 7">
            <a:extLst>
              <a:ext uri="{FF2B5EF4-FFF2-40B4-BE49-F238E27FC236}">
                <a16:creationId xmlns:a16="http://schemas.microsoft.com/office/drawing/2014/main" id="{BD57F8A5-8129-7D40-A9B5-D5033144ACFC}"/>
              </a:ext>
            </a:extLst>
          </p:cNvPr>
          <p:cNvPicPr>
            <a:picLocks noChangeAspect="1"/>
          </p:cNvPicPr>
          <p:nvPr/>
        </p:nvPicPr>
        <p:blipFill>
          <a:blip r:embed="rId6"/>
          <a:stretch>
            <a:fillRect/>
          </a:stretch>
        </p:blipFill>
        <p:spPr>
          <a:xfrm>
            <a:off x="921105" y="2766359"/>
            <a:ext cx="1968500" cy="1028700"/>
          </a:xfrm>
          <a:prstGeom prst="rect">
            <a:avLst/>
          </a:prstGeom>
        </p:spPr>
      </p:pic>
    </p:spTree>
    <p:extLst>
      <p:ext uri="{BB962C8B-B14F-4D97-AF65-F5344CB8AC3E}">
        <p14:creationId xmlns:p14="http://schemas.microsoft.com/office/powerpoint/2010/main" val="1937175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FC87A-3133-A943-BBFB-BE2987B466FB}"/>
              </a:ext>
            </a:extLst>
          </p:cNvPr>
          <p:cNvSpPr>
            <a:spLocks noGrp="1"/>
          </p:cNvSpPr>
          <p:nvPr>
            <p:ph type="title"/>
          </p:nvPr>
        </p:nvSpPr>
        <p:spPr>
          <a:xfrm>
            <a:off x="6400800" y="609600"/>
            <a:ext cx="5147730" cy="1641987"/>
          </a:xfrm>
        </p:spPr>
        <p:txBody>
          <a:bodyPr>
            <a:normAutofit/>
          </a:bodyPr>
          <a:lstStyle/>
          <a:p>
            <a:r>
              <a:rPr lang="en-GB" b="1" dirty="0"/>
              <a:t>Scala and </a:t>
            </a:r>
            <a:r>
              <a:rPr lang="en-GB" b="1" strike="sngStrike" dirty="0"/>
              <a:t>Big</a:t>
            </a:r>
            <a:r>
              <a:rPr lang="en-GB" b="1" dirty="0"/>
              <a:t> Fast Data</a:t>
            </a:r>
            <a:endParaRPr lang="en-US" dirty="0"/>
          </a:p>
        </p:txBody>
      </p:sp>
      <p:sp>
        <p:nvSpPr>
          <p:cNvPr id="3" name="Content Placeholder 2">
            <a:extLst>
              <a:ext uri="{FF2B5EF4-FFF2-40B4-BE49-F238E27FC236}">
                <a16:creationId xmlns:a16="http://schemas.microsoft.com/office/drawing/2014/main" id="{BEFDB0D2-23C4-1749-BE34-307C5C75130C}"/>
              </a:ext>
            </a:extLst>
          </p:cNvPr>
          <p:cNvSpPr>
            <a:spLocks noGrp="1"/>
          </p:cNvSpPr>
          <p:nvPr>
            <p:ph idx="1"/>
          </p:nvPr>
        </p:nvSpPr>
        <p:spPr>
          <a:xfrm>
            <a:off x="6400800" y="2251587"/>
            <a:ext cx="5147730" cy="3637935"/>
          </a:xfrm>
        </p:spPr>
        <p:txBody>
          <a:bodyPr>
            <a:normAutofit/>
          </a:bodyPr>
          <a:lstStyle/>
          <a:p>
            <a:pPr marL="0" indent="0">
              <a:buNone/>
            </a:pPr>
            <a:r>
              <a:rPr lang="en-GB"/>
              <a:t>“</a:t>
            </a:r>
            <a:r>
              <a:rPr lang="en-GB" i="1"/>
              <a:t>Scala has taken over the world of “Fast” Data” </a:t>
            </a:r>
          </a:p>
          <a:p>
            <a:pPr marL="0" indent="0">
              <a:buNone/>
            </a:pPr>
            <a:r>
              <a:rPr lang="en-GB"/>
              <a:t>Which is what some are calling the next wave of computation engines that rely more on the speed of data processing rather than the size of the batch, and the ability to process event streams in real-time. </a:t>
            </a:r>
          </a:p>
          <a:p>
            <a:pPr marL="0" indent="0">
              <a:buNone/>
            </a:pPr>
            <a:endParaRPr lang="en-GB"/>
          </a:p>
          <a:p>
            <a:pPr marL="0" indent="0">
              <a:buNone/>
            </a:pPr>
            <a:r>
              <a:rPr lang="en-GB"/>
              <a:t>Several prominent examples of that movement are </a:t>
            </a:r>
            <a:r>
              <a:rPr lang="en-GB" b="1"/>
              <a:t>Spark, Scalding, Kafka (including Kafka Streams), </a:t>
            </a:r>
            <a:r>
              <a:rPr lang="en-GB"/>
              <a:t>and </a:t>
            </a:r>
            <a:r>
              <a:rPr lang="en-GB" b="1"/>
              <a:t>Samza</a:t>
            </a:r>
            <a:r>
              <a:rPr lang="en-GB"/>
              <a:t>, which are rapidly gaining awareness and use</a:t>
            </a:r>
            <a:endParaRPr lang="en-US" dirty="0"/>
          </a:p>
        </p:txBody>
      </p:sp>
      <p:pic>
        <p:nvPicPr>
          <p:cNvPr id="4" name="Picture 3">
            <a:extLst>
              <a:ext uri="{FF2B5EF4-FFF2-40B4-BE49-F238E27FC236}">
                <a16:creationId xmlns:a16="http://schemas.microsoft.com/office/drawing/2014/main" id="{6E0E6277-6C07-684C-B38C-226A3B48D10F}"/>
              </a:ext>
            </a:extLst>
          </p:cNvPr>
          <p:cNvPicPr>
            <a:picLocks noChangeAspect="1"/>
          </p:cNvPicPr>
          <p:nvPr/>
        </p:nvPicPr>
        <p:blipFill>
          <a:blip r:embed="rId3"/>
          <a:stretch>
            <a:fillRect/>
          </a:stretch>
        </p:blipFill>
        <p:spPr>
          <a:xfrm>
            <a:off x="648930" y="881216"/>
            <a:ext cx="5447070" cy="476618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661733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17F0C1-BCBB-40C7-99D6-F703E7A4B5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A5D8BC-B41A-4E96-91C4-D60F51622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D321D5F-FA18-4271-9EAA-0BEA14116B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0F3AC6CE-0AFD-6248-AC37-20586BD9C76E}"/>
              </a:ext>
            </a:extLst>
          </p:cNvPr>
          <p:cNvSpPr>
            <a:spLocks noGrp="1"/>
          </p:cNvSpPr>
          <p:nvPr>
            <p:ph type="title"/>
          </p:nvPr>
        </p:nvSpPr>
        <p:spPr>
          <a:xfrm>
            <a:off x="718457" y="531278"/>
            <a:ext cx="3211517" cy="5292579"/>
          </a:xfrm>
        </p:spPr>
        <p:txBody>
          <a:bodyPr>
            <a:normAutofit/>
          </a:bodyPr>
          <a:lstStyle/>
          <a:p>
            <a:r>
              <a:rPr lang="en-US">
                <a:solidFill>
                  <a:srgbClr val="FFFFFF"/>
                </a:solidFill>
              </a:rPr>
              <a:t>But still, why bother….</a:t>
            </a:r>
          </a:p>
        </p:txBody>
      </p:sp>
      <p:sp useBgFill="1">
        <p:nvSpPr>
          <p:cNvPr id="16" name="Freeform: Shape 15">
            <a:extLst>
              <a:ext uri="{FF2B5EF4-FFF2-40B4-BE49-F238E27FC236}">
                <a16:creationId xmlns:a16="http://schemas.microsoft.com/office/drawing/2014/main" id="{51287385-D3EA-47A8-A127-6061791AD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422108" y="0"/>
            <a:ext cx="7769892" cy="6858000"/>
          </a:xfrm>
          <a:custGeom>
            <a:avLst/>
            <a:gdLst>
              <a:gd name="connsiteX0" fmla="*/ 1779516 w 7769892"/>
              <a:gd name="connsiteY0" fmla="*/ 0 h 6837536"/>
              <a:gd name="connsiteX1" fmla="*/ 6454848 w 7769892"/>
              <a:gd name="connsiteY1" fmla="*/ 0 h 6837536"/>
              <a:gd name="connsiteX2" fmla="*/ 6511730 w 7769892"/>
              <a:gd name="connsiteY2" fmla="*/ 37905 h 6837536"/>
              <a:gd name="connsiteX3" fmla="*/ 7769892 w 7769892"/>
              <a:gd name="connsiteY3" fmla="*/ 1486041 h 6837536"/>
              <a:gd name="connsiteX4" fmla="*/ 7769892 w 7769892"/>
              <a:gd name="connsiteY4" fmla="*/ 5281056 h 6837536"/>
              <a:gd name="connsiteX5" fmla="*/ 6353475 w 7769892"/>
              <a:gd name="connsiteY5" fmla="*/ 6837536 h 6837536"/>
              <a:gd name="connsiteX6" fmla="*/ 1882727 w 7769892"/>
              <a:gd name="connsiteY6" fmla="*/ 6837536 h 6837536"/>
              <a:gd name="connsiteX7" fmla="*/ 0 w 7769892"/>
              <a:gd name="connsiteY7" fmla="*/ 3386463 h 6837536"/>
              <a:gd name="connsiteX8" fmla="*/ 1655292 w 7769892"/>
              <a:gd name="connsiteY8" fmla="*/ 88307 h 683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9892" h="6837536">
                <a:moveTo>
                  <a:pt x="1779516" y="0"/>
                </a:moveTo>
                <a:lnTo>
                  <a:pt x="6454848" y="0"/>
                </a:lnTo>
                <a:lnTo>
                  <a:pt x="6511730" y="37905"/>
                </a:lnTo>
                <a:cubicBezTo>
                  <a:pt x="7036410" y="413592"/>
                  <a:pt x="7468976" y="909648"/>
                  <a:pt x="7769892" y="1486041"/>
                </a:cubicBezTo>
                <a:cubicBezTo>
                  <a:pt x="7769892" y="1486041"/>
                  <a:pt x="7769892" y="1486041"/>
                  <a:pt x="7769892" y="5281056"/>
                </a:cubicBezTo>
                <a:cubicBezTo>
                  <a:pt x="7437646" y="5916473"/>
                  <a:pt x="6953850" y="6452788"/>
                  <a:pt x="6353475" y="6837536"/>
                </a:cubicBezTo>
                <a:cubicBezTo>
                  <a:pt x="6353475" y="6837536"/>
                  <a:pt x="6353475" y="6837536"/>
                  <a:pt x="1882727" y="6837536"/>
                </a:cubicBezTo>
                <a:cubicBezTo>
                  <a:pt x="751925" y="6103017"/>
                  <a:pt x="0" y="4832183"/>
                  <a:pt x="0" y="3386463"/>
                </a:cubicBezTo>
                <a:cubicBezTo>
                  <a:pt x="0" y="2036566"/>
                  <a:pt x="651406" y="838748"/>
                  <a:pt x="1655292" y="88307"/>
                </a:cubicBezTo>
                <a:close/>
              </a:path>
            </a:pathLst>
          </a:custGeom>
          <a:ln w="50800" cap="sq" cmpd="dbl">
            <a:noFill/>
            <a:miter lim="800000"/>
          </a:ln>
          <a:effectLst>
            <a:outerShdw blurRad="254000" algn="tl" rotWithShape="0">
              <a:srgbClr val="000000">
                <a:alpha val="43000"/>
              </a:srgbClr>
            </a:outerShdw>
          </a:effectLst>
        </p:spPr>
        <p:txBody>
          <a:bodyPr vert="horz" wrap="square" lIns="91440" tIns="45720" rIns="91440" bIns="45720" rtlCol="0" anchor="t">
            <a:noAutofit/>
          </a:bodyPr>
          <a:lstStyle/>
          <a:p>
            <a:pPr algn="ctr">
              <a:spcAft>
                <a:spcPts val="1000"/>
              </a:spcAft>
              <a:buClr>
                <a:schemeClr val="tx1"/>
              </a:buClr>
              <a:buSzPct val="100000"/>
              <a:buFont typeface="Arial"/>
              <a:buNone/>
            </a:pPr>
            <a:endParaRPr lang="en-US" sz="1600" cap="all"/>
          </a:p>
        </p:txBody>
      </p:sp>
      <p:graphicFrame>
        <p:nvGraphicFramePr>
          <p:cNvPr id="5" name="Content Placeholder 2">
            <a:extLst>
              <a:ext uri="{FF2B5EF4-FFF2-40B4-BE49-F238E27FC236}">
                <a16:creationId xmlns:a16="http://schemas.microsoft.com/office/drawing/2014/main" id="{C3BCA3FD-62D3-4C96-A1D6-E706593FE8D5}"/>
              </a:ext>
            </a:extLst>
          </p:cNvPr>
          <p:cNvGraphicFramePr>
            <a:graphicFrameLocks noGrp="1"/>
          </p:cNvGraphicFramePr>
          <p:nvPr>
            <p:ph idx="1"/>
            <p:extLst>
              <p:ext uri="{D42A27DB-BD31-4B8C-83A1-F6EECF244321}">
                <p14:modId xmlns:p14="http://schemas.microsoft.com/office/powerpoint/2010/main" val="45824811"/>
              </p:ext>
            </p:extLst>
          </p:nvPr>
        </p:nvGraphicFramePr>
        <p:xfrm>
          <a:off x="5617029" y="793820"/>
          <a:ext cx="5741534" cy="5170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84825287"/>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4309F57-B331-41A7-9154-15EC2AF45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845162" cy="6858000"/>
          </a:xfrm>
          <a:custGeom>
            <a:avLst/>
            <a:gdLst>
              <a:gd name="connsiteX0" fmla="*/ 0 w 8845162"/>
              <a:gd name="connsiteY0" fmla="*/ 0 h 6858000"/>
              <a:gd name="connsiteX1" fmla="*/ 6265248 w 8845162"/>
              <a:gd name="connsiteY1" fmla="*/ 0 h 6858000"/>
              <a:gd name="connsiteX2" fmla="*/ 7537703 w 8845162"/>
              <a:gd name="connsiteY2" fmla="*/ 0 h 6858000"/>
              <a:gd name="connsiteX3" fmla="*/ 8845162 w 8845162"/>
              <a:gd name="connsiteY3" fmla="*/ 0 h 6858000"/>
              <a:gd name="connsiteX4" fmla="*/ 8845162 w 8845162"/>
              <a:gd name="connsiteY4" fmla="*/ 6858000 h 6858000"/>
              <a:gd name="connsiteX5" fmla="*/ 7537703 w 8845162"/>
              <a:gd name="connsiteY5" fmla="*/ 6858000 h 6858000"/>
              <a:gd name="connsiteX6" fmla="*/ 6265248 w 8845162"/>
              <a:gd name="connsiteY6" fmla="*/ 6858000 h 6858000"/>
              <a:gd name="connsiteX7" fmla="*/ 20957 w 8845162"/>
              <a:gd name="connsiteY7" fmla="*/ 6858000 h 6858000"/>
              <a:gd name="connsiteX8" fmla="*/ 46002 w 8845162"/>
              <a:gd name="connsiteY8" fmla="*/ 6702325 h 6858000"/>
              <a:gd name="connsiteX9" fmla="*/ 69870 w 8845162"/>
              <a:gd name="connsiteY9" fmla="*/ 6547334 h 6858000"/>
              <a:gd name="connsiteX10" fmla="*/ 93234 w 8845162"/>
              <a:gd name="connsiteY10" fmla="*/ 6391658 h 6858000"/>
              <a:gd name="connsiteX11" fmla="*/ 113237 w 8845162"/>
              <a:gd name="connsiteY11" fmla="*/ 6235295 h 6858000"/>
              <a:gd name="connsiteX12" fmla="*/ 133409 w 8845162"/>
              <a:gd name="connsiteY12" fmla="*/ 6079619 h 6858000"/>
              <a:gd name="connsiteX13" fmla="*/ 152234 w 8845162"/>
              <a:gd name="connsiteY13" fmla="*/ 5923256 h 6858000"/>
              <a:gd name="connsiteX14" fmla="*/ 168370 w 8845162"/>
              <a:gd name="connsiteY14" fmla="*/ 5768951 h 6858000"/>
              <a:gd name="connsiteX15" fmla="*/ 183667 w 8845162"/>
              <a:gd name="connsiteY15" fmla="*/ 5612589 h 6858000"/>
              <a:gd name="connsiteX16" fmla="*/ 197619 w 8845162"/>
              <a:gd name="connsiteY16" fmla="*/ 5456912 h 6858000"/>
              <a:gd name="connsiteX17" fmla="*/ 209720 w 8845162"/>
              <a:gd name="connsiteY17" fmla="*/ 5303979 h 6858000"/>
              <a:gd name="connsiteX18" fmla="*/ 221823 w 8845162"/>
              <a:gd name="connsiteY18" fmla="*/ 5148988 h 6858000"/>
              <a:gd name="connsiteX19" fmla="*/ 231908 w 8845162"/>
              <a:gd name="connsiteY19" fmla="*/ 4996055 h 6858000"/>
              <a:gd name="connsiteX20" fmla="*/ 239808 w 8845162"/>
              <a:gd name="connsiteY20" fmla="*/ 4843121 h 6858000"/>
              <a:gd name="connsiteX21" fmla="*/ 248045 w 8845162"/>
              <a:gd name="connsiteY21" fmla="*/ 4690874 h 6858000"/>
              <a:gd name="connsiteX22" fmla="*/ 254936 w 8845162"/>
              <a:gd name="connsiteY22" fmla="*/ 4539998 h 6858000"/>
              <a:gd name="connsiteX23" fmla="*/ 259811 w 8845162"/>
              <a:gd name="connsiteY23" fmla="*/ 4390493 h 6858000"/>
              <a:gd name="connsiteX24" fmla="*/ 264014 w 8845162"/>
              <a:gd name="connsiteY24" fmla="*/ 4240989 h 6858000"/>
              <a:gd name="connsiteX25" fmla="*/ 268047 w 8845162"/>
              <a:gd name="connsiteY25" fmla="*/ 4092856 h 6858000"/>
              <a:gd name="connsiteX26" fmla="*/ 269897 w 8845162"/>
              <a:gd name="connsiteY26" fmla="*/ 3946781 h 6858000"/>
              <a:gd name="connsiteX27" fmla="*/ 271913 w 8845162"/>
              <a:gd name="connsiteY27" fmla="*/ 3800705 h 6858000"/>
              <a:gd name="connsiteX28" fmla="*/ 272922 w 8845162"/>
              <a:gd name="connsiteY28" fmla="*/ 3656687 h 6858000"/>
              <a:gd name="connsiteX29" fmla="*/ 271913 w 8845162"/>
              <a:gd name="connsiteY29" fmla="*/ 3514041 h 6858000"/>
              <a:gd name="connsiteX30" fmla="*/ 271913 w 8845162"/>
              <a:gd name="connsiteY30" fmla="*/ 3372766 h 6858000"/>
              <a:gd name="connsiteX31" fmla="*/ 269897 w 8845162"/>
              <a:gd name="connsiteY31" fmla="*/ 3232863 h 6858000"/>
              <a:gd name="connsiteX32" fmla="*/ 266871 w 8845162"/>
              <a:gd name="connsiteY32" fmla="*/ 3095703 h 6858000"/>
              <a:gd name="connsiteX33" fmla="*/ 264014 w 8845162"/>
              <a:gd name="connsiteY33" fmla="*/ 2959915 h 6858000"/>
              <a:gd name="connsiteX34" fmla="*/ 260820 w 8845162"/>
              <a:gd name="connsiteY34" fmla="*/ 2826869 h 6858000"/>
              <a:gd name="connsiteX35" fmla="*/ 255946 w 8845162"/>
              <a:gd name="connsiteY35" fmla="*/ 2694510 h 6858000"/>
              <a:gd name="connsiteX36" fmla="*/ 250734 w 8845162"/>
              <a:gd name="connsiteY36" fmla="*/ 2564209 h 6858000"/>
              <a:gd name="connsiteX37" fmla="*/ 246028 w 8845162"/>
              <a:gd name="connsiteY37" fmla="*/ 2436650 h 6858000"/>
              <a:gd name="connsiteX38" fmla="*/ 232749 w 8845162"/>
              <a:gd name="connsiteY38" fmla="*/ 2187704 h 6858000"/>
              <a:gd name="connsiteX39" fmla="*/ 218630 w 8845162"/>
              <a:gd name="connsiteY39" fmla="*/ 1949046 h 6858000"/>
              <a:gd name="connsiteX40" fmla="*/ 203837 w 8845162"/>
              <a:gd name="connsiteY40" fmla="*/ 1719989 h 6858000"/>
              <a:gd name="connsiteX41" fmla="*/ 187532 w 8845162"/>
              <a:gd name="connsiteY41" fmla="*/ 1503276 h 6858000"/>
              <a:gd name="connsiteX42" fmla="*/ 170555 w 8845162"/>
              <a:gd name="connsiteY42" fmla="*/ 1296164 h 6858000"/>
              <a:gd name="connsiteX43" fmla="*/ 152234 w 8845162"/>
              <a:gd name="connsiteY43" fmla="*/ 1104140 h 6858000"/>
              <a:gd name="connsiteX44" fmla="*/ 134248 w 8845162"/>
              <a:gd name="connsiteY44" fmla="*/ 923775 h 6858000"/>
              <a:gd name="connsiteX45" fmla="*/ 116263 w 8845162"/>
              <a:gd name="connsiteY45" fmla="*/ 757811 h 6858000"/>
              <a:gd name="connsiteX46" fmla="*/ 99286 w 8845162"/>
              <a:gd name="connsiteY46" fmla="*/ 605564 h 6858000"/>
              <a:gd name="connsiteX47" fmla="*/ 83149 w 8845162"/>
              <a:gd name="connsiteY47" fmla="*/ 470461 h 6858000"/>
              <a:gd name="connsiteX48" fmla="*/ 67853 w 8845162"/>
              <a:gd name="connsiteY48" fmla="*/ 348389 h 6858000"/>
              <a:gd name="connsiteX49" fmla="*/ 55078 w 8845162"/>
              <a:gd name="connsiteY49" fmla="*/ 245519 h 6858000"/>
              <a:gd name="connsiteX50" fmla="*/ 42976 w 8845162"/>
              <a:gd name="connsiteY50" fmla="*/ 159108 h 6858000"/>
              <a:gd name="connsiteX51" fmla="*/ 25662 w 8845162"/>
              <a:gd name="connsiteY51" fmla="*/ 40464 h 6858000"/>
              <a:gd name="connsiteX52" fmla="*/ 19779 w 8845162"/>
              <a:gd name="connsiteY52" fmla="*/ 2 h 6858000"/>
              <a:gd name="connsiteX53" fmla="*/ 26532 w 8845162"/>
              <a:gd name="connsiteY53" fmla="*/ 2 h 6858000"/>
              <a:gd name="connsiteX54" fmla="*/ 26532 w 8845162"/>
              <a:gd name="connsiteY54" fmla="*/ 1 h 6858000"/>
              <a:gd name="connsiteX55" fmla="*/ 0 w 8845162"/>
              <a:gd name="connsiteY5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845162" h="6858000">
                <a:moveTo>
                  <a:pt x="0" y="0"/>
                </a:moveTo>
                <a:lnTo>
                  <a:pt x="6265248" y="0"/>
                </a:lnTo>
                <a:lnTo>
                  <a:pt x="7537703" y="0"/>
                </a:lnTo>
                <a:lnTo>
                  <a:pt x="8845162" y="0"/>
                </a:lnTo>
                <a:lnTo>
                  <a:pt x="8845162" y="6858000"/>
                </a:lnTo>
                <a:lnTo>
                  <a:pt x="7537703" y="6858000"/>
                </a:lnTo>
                <a:lnTo>
                  <a:pt x="6265248" y="6858000"/>
                </a:lnTo>
                <a:lnTo>
                  <a:pt x="20957" y="6858000"/>
                </a:lnTo>
                <a:lnTo>
                  <a:pt x="46002" y="6702325"/>
                </a:lnTo>
                <a:lnTo>
                  <a:pt x="69870" y="6547334"/>
                </a:lnTo>
                <a:lnTo>
                  <a:pt x="93234" y="6391658"/>
                </a:lnTo>
                <a:lnTo>
                  <a:pt x="113237" y="6235295"/>
                </a:lnTo>
                <a:lnTo>
                  <a:pt x="133409" y="6079619"/>
                </a:lnTo>
                <a:lnTo>
                  <a:pt x="152234" y="5923256"/>
                </a:lnTo>
                <a:lnTo>
                  <a:pt x="168370" y="5768951"/>
                </a:lnTo>
                <a:lnTo>
                  <a:pt x="183667" y="5612589"/>
                </a:lnTo>
                <a:lnTo>
                  <a:pt x="197619" y="5456912"/>
                </a:lnTo>
                <a:lnTo>
                  <a:pt x="209720" y="5303979"/>
                </a:lnTo>
                <a:lnTo>
                  <a:pt x="221823" y="5148988"/>
                </a:lnTo>
                <a:lnTo>
                  <a:pt x="231908" y="4996055"/>
                </a:lnTo>
                <a:lnTo>
                  <a:pt x="239808" y="4843121"/>
                </a:lnTo>
                <a:lnTo>
                  <a:pt x="248045" y="4690874"/>
                </a:lnTo>
                <a:lnTo>
                  <a:pt x="254936" y="4539998"/>
                </a:lnTo>
                <a:lnTo>
                  <a:pt x="259811" y="4390493"/>
                </a:lnTo>
                <a:lnTo>
                  <a:pt x="264014" y="4240989"/>
                </a:lnTo>
                <a:lnTo>
                  <a:pt x="268047" y="4092856"/>
                </a:lnTo>
                <a:lnTo>
                  <a:pt x="269897" y="3946781"/>
                </a:lnTo>
                <a:lnTo>
                  <a:pt x="271913" y="3800705"/>
                </a:lnTo>
                <a:lnTo>
                  <a:pt x="272922" y="3656687"/>
                </a:lnTo>
                <a:lnTo>
                  <a:pt x="271913" y="3514041"/>
                </a:lnTo>
                <a:lnTo>
                  <a:pt x="271913" y="3372766"/>
                </a:lnTo>
                <a:lnTo>
                  <a:pt x="269897" y="3232863"/>
                </a:lnTo>
                <a:lnTo>
                  <a:pt x="266871" y="3095703"/>
                </a:lnTo>
                <a:lnTo>
                  <a:pt x="264014" y="2959915"/>
                </a:lnTo>
                <a:lnTo>
                  <a:pt x="260820" y="2826869"/>
                </a:lnTo>
                <a:lnTo>
                  <a:pt x="255946" y="2694510"/>
                </a:lnTo>
                <a:lnTo>
                  <a:pt x="250734" y="2564209"/>
                </a:lnTo>
                <a:lnTo>
                  <a:pt x="246028" y="2436650"/>
                </a:lnTo>
                <a:lnTo>
                  <a:pt x="232749" y="2187704"/>
                </a:lnTo>
                <a:lnTo>
                  <a:pt x="218630" y="1949046"/>
                </a:lnTo>
                <a:lnTo>
                  <a:pt x="203837" y="1719989"/>
                </a:lnTo>
                <a:lnTo>
                  <a:pt x="187532" y="1503276"/>
                </a:lnTo>
                <a:lnTo>
                  <a:pt x="170555" y="1296164"/>
                </a:lnTo>
                <a:lnTo>
                  <a:pt x="152234" y="1104140"/>
                </a:lnTo>
                <a:lnTo>
                  <a:pt x="134248" y="923775"/>
                </a:lnTo>
                <a:lnTo>
                  <a:pt x="116263" y="757811"/>
                </a:lnTo>
                <a:lnTo>
                  <a:pt x="99286" y="605564"/>
                </a:lnTo>
                <a:lnTo>
                  <a:pt x="83149" y="470461"/>
                </a:lnTo>
                <a:lnTo>
                  <a:pt x="67853" y="348389"/>
                </a:lnTo>
                <a:lnTo>
                  <a:pt x="55078" y="245519"/>
                </a:lnTo>
                <a:lnTo>
                  <a:pt x="42976" y="159108"/>
                </a:lnTo>
                <a:lnTo>
                  <a:pt x="25662" y="40464"/>
                </a:lnTo>
                <a:lnTo>
                  <a:pt x="19779" y="2"/>
                </a:lnTo>
                <a:lnTo>
                  <a:pt x="26532" y="2"/>
                </a:lnTo>
                <a:lnTo>
                  <a:pt x="26532" y="1"/>
                </a:lnTo>
                <a:lnTo>
                  <a:pt x="0"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EFD170-CB0A-9A40-89B5-494EFEE92C6D}"/>
              </a:ext>
            </a:extLst>
          </p:cNvPr>
          <p:cNvSpPr>
            <a:spLocks noGrp="1"/>
          </p:cNvSpPr>
          <p:nvPr>
            <p:ph type="title"/>
          </p:nvPr>
        </p:nvSpPr>
        <p:spPr>
          <a:xfrm>
            <a:off x="685801" y="500743"/>
            <a:ext cx="7402285" cy="1360714"/>
          </a:xfrm>
        </p:spPr>
        <p:txBody>
          <a:bodyPr>
            <a:normAutofit/>
          </a:bodyPr>
          <a:lstStyle/>
          <a:p>
            <a:r>
              <a:rPr lang="en-US" dirty="0"/>
              <a:t>Type Safety</a:t>
            </a:r>
          </a:p>
        </p:txBody>
      </p:sp>
      <p:sp>
        <p:nvSpPr>
          <p:cNvPr id="3" name="Content Placeholder 2">
            <a:extLst>
              <a:ext uri="{FF2B5EF4-FFF2-40B4-BE49-F238E27FC236}">
                <a16:creationId xmlns:a16="http://schemas.microsoft.com/office/drawing/2014/main" id="{07438374-7FB7-714C-A988-B39B306D3B7C}"/>
              </a:ext>
            </a:extLst>
          </p:cNvPr>
          <p:cNvSpPr>
            <a:spLocks noGrp="1"/>
          </p:cNvSpPr>
          <p:nvPr>
            <p:ph idx="1"/>
          </p:nvPr>
        </p:nvSpPr>
        <p:spPr>
          <a:xfrm>
            <a:off x="685801" y="1861457"/>
            <a:ext cx="7402285" cy="3392110"/>
          </a:xfrm>
        </p:spPr>
        <p:txBody>
          <a:bodyPr>
            <a:normAutofit/>
          </a:bodyPr>
          <a:lstStyle/>
          <a:p>
            <a:pPr marL="0" indent="0">
              <a:buNone/>
            </a:pPr>
            <a:r>
              <a:rPr lang="en-GB" dirty="0"/>
              <a:t>Type safety means that the compiler will validate types while compiling, and throw an error if you try to assign the wrong type to a variable</a:t>
            </a:r>
          </a:p>
          <a:p>
            <a:pPr marL="0" indent="0">
              <a:buNone/>
            </a:pPr>
            <a:endParaRPr lang="en-US" dirty="0"/>
          </a:p>
        </p:txBody>
      </p:sp>
    </p:spTree>
    <p:extLst>
      <p:ext uri="{BB962C8B-B14F-4D97-AF65-F5344CB8AC3E}">
        <p14:creationId xmlns:p14="http://schemas.microsoft.com/office/powerpoint/2010/main" val="3679533392"/>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otalTime>6254</TotalTime>
  <Words>765</Words>
  <Application>Microsoft Macintosh PowerPoint</Application>
  <PresentationFormat>Widescreen</PresentationFormat>
  <Paragraphs>97</Paragraphs>
  <Slides>36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Calibri Light</vt:lpstr>
      <vt:lpstr>Celestial</vt:lpstr>
      <vt:lpstr>Scala for Big Data: The Big Picture</vt:lpstr>
      <vt:lpstr>Who am I?</vt:lpstr>
      <vt:lpstr>Agenda: What are we going to do………</vt:lpstr>
      <vt:lpstr>What is Scala</vt:lpstr>
      <vt:lpstr>Who Uses scala</vt:lpstr>
      <vt:lpstr>Software written in scala </vt:lpstr>
      <vt:lpstr>Scala and Big Fast Data</vt:lpstr>
      <vt:lpstr>But still, why bother….</vt:lpstr>
      <vt:lpstr>Type Safety</vt:lpstr>
      <vt:lpstr>PowerPoint Presentation</vt:lpstr>
      <vt:lpstr>Functional Programming </vt:lpstr>
      <vt:lpstr>Functional Programming: Monads</vt:lpstr>
      <vt:lpstr>Apache Spark</vt:lpstr>
      <vt:lpstr>PowerPoint Presentation</vt:lpstr>
      <vt:lpstr>PowerPoint Presentation</vt:lpstr>
      <vt:lpstr>Basics of Scala</vt:lpstr>
      <vt:lpstr>Objects and Case classes</vt:lpstr>
      <vt:lpstr>ObjecTs and Case Classes</vt:lpstr>
      <vt:lpstr>PowerPoint Presentation</vt:lpstr>
      <vt:lpstr>The NULL Mistake</vt:lpstr>
      <vt:lpstr>How does Scala handle Nulls: Options</vt:lpstr>
      <vt:lpstr>PowerPoint Presentation</vt:lpstr>
      <vt:lpstr>PowerPoint Presentation</vt:lpstr>
      <vt:lpstr>Function Map</vt:lpstr>
      <vt:lpstr>PowerPoint Presentation</vt:lpstr>
      <vt:lpstr>PowerPoint Presentation</vt:lpstr>
      <vt:lpstr>flatmap</vt:lpstr>
      <vt:lpstr>PowerPoint Presentation</vt:lpstr>
      <vt:lpstr>PowerPoint Presentation</vt:lpstr>
      <vt:lpstr>For Comprehensions </vt:lpstr>
      <vt:lpstr>Fold, reduce &amp; Filter</vt:lpstr>
      <vt:lpstr>PowerPoint Presentation</vt:lpstr>
      <vt:lpstr>The (Real World) Problem</vt:lpstr>
      <vt:lpstr>Demo Time: Azure Function</vt:lpstr>
      <vt:lpstr>Demo Time: Time to refine Our Data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Scala for Big Data: The Big Picture</dc:title>
  <dc:creator>anna wykes</dc:creator>
  <cp:lastModifiedBy>anna wykes</cp:lastModifiedBy>
  <cp:revision>17</cp:revision>
  <dcterms:created xsi:type="dcterms:W3CDTF">2019-09-27T13:28:28Z</dcterms:created>
  <dcterms:modified xsi:type="dcterms:W3CDTF">2019-10-02T08:51:13Z</dcterms:modified>
</cp:coreProperties>
</file>